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Libre Franklin"/>
      <p:regular r:id="rId33"/>
      <p:bold r:id="rId34"/>
      <p:italic r:id="rId35"/>
      <p:boldItalic r:id="rId36"/>
    </p:embeddedFont>
    <p:embeddedFont>
      <p:font typeface="Montserrat"/>
      <p:regular r:id="rId37"/>
      <p:bold r:id="rId38"/>
      <p:italic r:id="rId39"/>
      <p:boldItalic r:id="rId40"/>
    </p:embeddedFont>
    <p:embeddedFont>
      <p:font typeface="Corbel"/>
      <p:regular r:id="rId41"/>
      <p:bold r:id="rId42"/>
      <p:italic r:id="rId43"/>
      <p:boldItalic r:id="rId44"/>
    </p:embeddedFont>
    <p:embeddedFont>
      <p:font typeface="Montserrat ExtraBold"/>
      <p:bold r:id="rId45"/>
      <p:boldItalic r:id="rId46"/>
    </p:embeddedFont>
    <p:embeddedFont>
      <p:font typeface="Oswald"/>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Corbel-bold.fntdata"/><Relationship Id="rId41" Type="http://schemas.openxmlformats.org/officeDocument/2006/relationships/font" Target="fonts/Corbel-regular.fntdata"/><Relationship Id="rId22" Type="http://schemas.openxmlformats.org/officeDocument/2006/relationships/slide" Target="slides/slide18.xml"/><Relationship Id="rId44" Type="http://schemas.openxmlformats.org/officeDocument/2006/relationships/font" Target="fonts/Corbel-boldItalic.fntdata"/><Relationship Id="rId21" Type="http://schemas.openxmlformats.org/officeDocument/2006/relationships/slide" Target="slides/slide17.xml"/><Relationship Id="rId43" Type="http://schemas.openxmlformats.org/officeDocument/2006/relationships/font" Target="fonts/Corbel-italic.fntdata"/><Relationship Id="rId24" Type="http://schemas.openxmlformats.org/officeDocument/2006/relationships/slide" Target="slides/slide20.xml"/><Relationship Id="rId46" Type="http://schemas.openxmlformats.org/officeDocument/2006/relationships/font" Target="fonts/MontserratExtraBold-boldItalic.fntdata"/><Relationship Id="rId23" Type="http://schemas.openxmlformats.org/officeDocument/2006/relationships/slide" Target="slides/slide19.xml"/><Relationship Id="rId45" Type="http://schemas.openxmlformats.org/officeDocument/2006/relationships/font" Target="fonts/MontserratExtra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schemas.openxmlformats.org/officeDocument/2006/relationships/font" Target="fonts/Oswald-bold.fntdata"/><Relationship Id="rId25" Type="http://schemas.openxmlformats.org/officeDocument/2006/relationships/slide" Target="slides/slide21.xml"/><Relationship Id="rId47" Type="http://schemas.openxmlformats.org/officeDocument/2006/relationships/font" Target="fonts/Oswald-regular.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ibreFranklin-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ibreFranklin-italic.fntdata"/><Relationship Id="rId12" Type="http://schemas.openxmlformats.org/officeDocument/2006/relationships/slide" Target="slides/slide8.xml"/><Relationship Id="rId34" Type="http://schemas.openxmlformats.org/officeDocument/2006/relationships/font" Target="fonts/LibreFranklin-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ibreFranklin-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eihnachtspackerlaktion.at/sammelstelle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latin typeface="Calibri"/>
                <a:ea typeface="Calibri"/>
                <a:cs typeface="Calibri"/>
                <a:sym typeface="Calibri"/>
              </a:rPr>
              <a:t>Die Weihnachtspackerlaktion ist ein ehrenamtliches Side-by-Side Projekt von österreichischen Serviceclubs</a:t>
            </a:r>
            <a:endParaRPr/>
          </a:p>
          <a:p>
            <a:pPr indent="0" lvl="0" marL="0" rtl="0" algn="l">
              <a:lnSpc>
                <a:spcPct val="100000"/>
              </a:lnSpc>
              <a:spcBef>
                <a:spcPts val="0"/>
              </a:spcBef>
              <a:spcAft>
                <a:spcPts val="0"/>
              </a:spcAft>
              <a:buSzPts val="1400"/>
              <a:buNone/>
            </a:pPr>
            <a:r>
              <a:t/>
            </a:r>
            <a:endParaRPr/>
          </a:p>
        </p:txBody>
      </p:sp>
      <p:sp>
        <p:nvSpPr>
          <p:cNvPr id="97" name="Google Shape;97;p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98" name="Google Shape;9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Calibri"/>
              <a:buChar char="-"/>
            </a:pPr>
            <a:r>
              <a:rPr b="1" lang="de-DE"/>
              <a:t>Spielsachen: 	</a:t>
            </a:r>
            <a:r>
              <a:rPr lang="de-DE"/>
              <a:t>ohne Batterie</a:t>
            </a:r>
            <a:endParaRPr/>
          </a:p>
          <a:p>
            <a:pPr indent="-171450" lvl="0" marL="171450" rtl="0" algn="l">
              <a:lnSpc>
                <a:spcPct val="100000"/>
              </a:lnSpc>
              <a:spcBef>
                <a:spcPts val="0"/>
              </a:spcBef>
              <a:spcAft>
                <a:spcPts val="0"/>
              </a:spcAft>
              <a:buClr>
                <a:schemeClr val="dk1"/>
              </a:buClr>
              <a:buSzPts val="1200"/>
              <a:buFont typeface="Calibri"/>
              <a:buChar char="-"/>
            </a:pPr>
            <a:r>
              <a:rPr b="1" lang="de-DE"/>
              <a:t>Kleidung:	</a:t>
            </a:r>
            <a:r>
              <a:rPr lang="de-DE"/>
              <a:t>	zB. Hauben, Handschuhe, Schals, Sportsachen etc.</a:t>
            </a:r>
            <a:endParaRPr/>
          </a:p>
          <a:p>
            <a:pPr indent="-171450" lvl="0" marL="171450" rtl="0" algn="l">
              <a:lnSpc>
                <a:spcPct val="100000"/>
              </a:lnSpc>
              <a:spcBef>
                <a:spcPts val="0"/>
              </a:spcBef>
              <a:spcAft>
                <a:spcPts val="0"/>
              </a:spcAft>
              <a:buClr>
                <a:schemeClr val="dk1"/>
              </a:buClr>
              <a:buSzPts val="1200"/>
              <a:buFont typeface="Calibri"/>
              <a:buChar char="-"/>
            </a:pPr>
            <a:r>
              <a:rPr b="1" lang="de-DE"/>
              <a:t>Hygieneartikel:</a:t>
            </a:r>
            <a:r>
              <a:rPr lang="de-DE"/>
              <a:t>	zB. Zahnpasta, Zahnbürste, Duschgel, Shampoo etc.</a:t>
            </a:r>
            <a:endParaRPr/>
          </a:p>
        </p:txBody>
      </p:sp>
      <p:sp>
        <p:nvSpPr>
          <p:cNvPr id="229" name="Google Shape;229;p1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230" name="Google Shape;23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42" name="Google Shape;242;p1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243" name="Google Shape;24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de-DE">
                <a:solidFill>
                  <a:srgbClr val="000000"/>
                </a:solidFill>
              </a:rPr>
              <a:t>Die Kartons – möglichst Standard-Schuhkartons - werden weihnachtlich verpackt, - gerne auch persönliche Botschaft -, mit den vorgesehenen Aufklebern beklebt und…</a:t>
            </a:r>
            <a:endParaRPr b="0"/>
          </a:p>
        </p:txBody>
      </p:sp>
      <p:sp>
        <p:nvSpPr>
          <p:cNvPr id="255" name="Google Shape;255;p1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256" name="Google Shape;25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de-DE">
                <a:solidFill>
                  <a:srgbClr val="000000"/>
                </a:solidFill>
              </a:rPr>
              <a:t>…bis zum Abholtermin in der Schule gesammelt.</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b="1" lang="de-DE">
                <a:solidFill>
                  <a:srgbClr val="000000"/>
                </a:solidFill>
              </a:rPr>
              <a:t>Privatpersonen, </a:t>
            </a:r>
            <a:r>
              <a:rPr b="0" lang="de-DE">
                <a:solidFill>
                  <a:srgbClr val="000000"/>
                </a:solidFill>
              </a:rPr>
              <a:t>die nicht über eine Schule sammeln, können ihre Pakete bei einer </a:t>
            </a:r>
            <a:r>
              <a:rPr b="0" lang="de-DE" u="sng">
                <a:solidFill>
                  <a:schemeClr val="hlink"/>
                </a:solidFill>
                <a:hlinkClick r:id="rId2"/>
              </a:rPr>
              <a:t>Sammelstelle</a:t>
            </a:r>
            <a:r>
              <a:rPr b="0" lang="de-DE">
                <a:solidFill>
                  <a:srgbClr val="000000"/>
                </a:solidFill>
              </a:rPr>
              <a:t> in ihrer Nähe abgeben. www.weihnachtspackerlaktion.at </a:t>
            </a:r>
            <a:endParaRPr/>
          </a:p>
          <a:p>
            <a:pPr indent="0" lvl="0" marL="0" marR="0" rtl="0" algn="l">
              <a:lnSpc>
                <a:spcPct val="100000"/>
              </a:lnSpc>
              <a:spcBef>
                <a:spcPts val="0"/>
              </a:spcBef>
              <a:spcAft>
                <a:spcPts val="0"/>
              </a:spcAft>
              <a:buClr>
                <a:schemeClr val="dk1"/>
              </a:buClr>
              <a:buSzPts val="1200"/>
              <a:buFont typeface="Calibri"/>
              <a:buNone/>
            </a:pPr>
            <a:r>
              <a:t/>
            </a:r>
            <a:endParaRPr b="0">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b="0" lang="de-DE">
                <a:solidFill>
                  <a:srgbClr val="000000"/>
                </a:solidFill>
              </a:rPr>
              <a:t>Abgabe bis spätestens 10.11.2023 damit Pakete rechtzeitig ins Regionallager geliefert werden können</a:t>
            </a:r>
            <a:endParaRPr b="0"/>
          </a:p>
        </p:txBody>
      </p:sp>
      <p:sp>
        <p:nvSpPr>
          <p:cNvPr id="271" name="Google Shape;271;p1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272" name="Google Shape;27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1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288" name="Google Shape;28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200"/>
              <a:buFont typeface="Calibri"/>
              <a:buChar char="-"/>
            </a:pPr>
            <a:r>
              <a:rPr lang="de-DE">
                <a:solidFill>
                  <a:srgbClr val="000000"/>
                </a:solidFill>
              </a:rPr>
              <a:t>Sortiert:		nach Alter in jeweiligen Regionallager</a:t>
            </a:r>
            <a:endParaRPr/>
          </a:p>
          <a:p>
            <a:pPr indent="-171450" lvl="0" marL="171450" marR="0" rtl="0" algn="l">
              <a:lnSpc>
                <a:spcPct val="100000"/>
              </a:lnSpc>
              <a:spcBef>
                <a:spcPts val="0"/>
              </a:spcBef>
              <a:spcAft>
                <a:spcPts val="0"/>
              </a:spcAft>
              <a:buClr>
                <a:srgbClr val="000000"/>
              </a:buClr>
              <a:buSzPts val="1200"/>
              <a:buFont typeface="Calibri"/>
              <a:buChar char="-"/>
            </a:pPr>
            <a:r>
              <a:rPr lang="de-DE">
                <a:solidFill>
                  <a:srgbClr val="000000"/>
                </a:solidFill>
              </a:rPr>
              <a:t>Verpackt:		in Überkartons zum Transport auf Lkw</a:t>
            </a:r>
            <a:endParaRPr/>
          </a:p>
          <a:p>
            <a:pPr indent="-171450" lvl="0" marL="171450" marR="0" rtl="0" algn="l">
              <a:lnSpc>
                <a:spcPct val="100000"/>
              </a:lnSpc>
              <a:spcBef>
                <a:spcPts val="0"/>
              </a:spcBef>
              <a:spcAft>
                <a:spcPts val="0"/>
              </a:spcAft>
              <a:buClr>
                <a:srgbClr val="000000"/>
              </a:buClr>
              <a:buSzPts val="1200"/>
              <a:buFont typeface="Calibri"/>
              <a:buChar char="-"/>
            </a:pPr>
            <a:r>
              <a:rPr lang="de-DE">
                <a:solidFill>
                  <a:srgbClr val="000000"/>
                </a:solidFill>
              </a:rPr>
              <a:t>Transportiert:	Ende November zuerst Zentrallager nach Wien – schließlich weiter mit Lkw Rumänien</a:t>
            </a:r>
            <a:endParaRPr/>
          </a:p>
          <a:p>
            <a:pPr indent="-171450" lvl="0" marL="171450" marR="0" rtl="0" algn="l">
              <a:lnSpc>
                <a:spcPct val="100000"/>
              </a:lnSpc>
              <a:spcBef>
                <a:spcPts val="0"/>
              </a:spcBef>
              <a:spcAft>
                <a:spcPts val="0"/>
              </a:spcAft>
              <a:buClr>
                <a:srgbClr val="000000"/>
              </a:buClr>
              <a:buSzPts val="1200"/>
              <a:buFont typeface="Calibri"/>
              <a:buChar char="-"/>
            </a:pPr>
            <a:r>
              <a:rPr lang="de-DE">
                <a:solidFill>
                  <a:srgbClr val="000000"/>
                </a:solidFill>
              </a:rPr>
              <a:t>Verteilt:		durch Mitglieder der Round Table Familie gemeinsam mit Mitgliedern örtlicher Tische - Durch unsere persönliche Anwesenheit vor Ort bei der Verteilung und durch die Zusammenarbeit mit unseren Freunden von 		Round Table Rumänien vor Ort können wir sicherstellen, dass das Weihnachtspackerl auch bei denen ankommt, für die es tatsächlich bestimmt ist.</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299" name="Google Shape;299;p1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300" name="Google Shape;30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16: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314" name="Google Shape;314;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1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327" name="Google Shape;32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latin typeface="Calibri"/>
                <a:ea typeface="Calibri"/>
                <a:cs typeface="Calibri"/>
                <a:sym typeface="Calibri"/>
              </a:rPr>
              <a:t>Sammeln in Kindergarten und Volksschule</a:t>
            </a:r>
            <a:endParaRPr/>
          </a:p>
          <a:p>
            <a:pPr indent="0" lvl="0" marL="0" rtl="0" algn="l">
              <a:lnSpc>
                <a:spcPct val="100000"/>
              </a:lnSpc>
              <a:spcBef>
                <a:spcPts val="0"/>
              </a:spcBef>
              <a:spcAft>
                <a:spcPts val="0"/>
              </a:spcAft>
              <a:buSzPts val="1400"/>
              <a:buNone/>
            </a:pPr>
            <a:r>
              <a:t/>
            </a:r>
            <a:endParaRPr/>
          </a:p>
        </p:txBody>
      </p:sp>
      <p:sp>
        <p:nvSpPr>
          <p:cNvPr id="339" name="Google Shape;339;p1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340" name="Google Shape;34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latin typeface="Calibri"/>
                <a:ea typeface="Calibri"/>
                <a:cs typeface="Calibri"/>
                <a:sym typeface="Calibri"/>
              </a:rPr>
              <a:t>Mittelschule</a:t>
            </a:r>
            <a:endParaRPr/>
          </a:p>
        </p:txBody>
      </p:sp>
      <p:sp>
        <p:nvSpPr>
          <p:cNvPr id="356" name="Google Shape;356;p1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357" name="Google Shape;35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121" name="Google Shape;12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latin typeface="Calibri"/>
                <a:ea typeface="Calibri"/>
                <a:cs typeface="Calibri"/>
                <a:sym typeface="Calibri"/>
              </a:rPr>
              <a:t>Sortieren und Verpacken im Regionallager</a:t>
            </a:r>
            <a:endParaRPr/>
          </a:p>
        </p:txBody>
      </p:sp>
      <p:sp>
        <p:nvSpPr>
          <p:cNvPr id="371" name="Google Shape;371;p2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372" name="Google Shape;37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latin typeface="Calibri"/>
                <a:ea typeface="Calibri"/>
                <a:cs typeface="Calibri"/>
                <a:sym typeface="Calibri"/>
              </a:rPr>
              <a:t>Zentrallager Wien</a:t>
            </a:r>
            <a:endParaRPr/>
          </a:p>
          <a:p>
            <a:pPr indent="0" lvl="0" marL="0" rtl="0" algn="l">
              <a:lnSpc>
                <a:spcPct val="100000"/>
              </a:lnSpc>
              <a:spcBef>
                <a:spcPts val="0"/>
              </a:spcBef>
              <a:spcAft>
                <a:spcPts val="0"/>
              </a:spcAft>
              <a:buSzPts val="1400"/>
              <a:buNone/>
            </a:pPr>
            <a:r>
              <a:t/>
            </a:r>
            <a:endParaRPr/>
          </a:p>
        </p:txBody>
      </p:sp>
      <p:sp>
        <p:nvSpPr>
          <p:cNvPr id="390" name="Google Shape;390;p2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391" name="Google Shape;39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latin typeface="Calibri"/>
                <a:ea typeface="Calibri"/>
                <a:cs typeface="Calibri"/>
                <a:sym typeface="Calibri"/>
              </a:rPr>
              <a:t>Transport Lkw</a:t>
            </a:r>
            <a:endParaRPr/>
          </a:p>
          <a:p>
            <a:pPr indent="0" lvl="0" marL="0" rtl="0" algn="l">
              <a:lnSpc>
                <a:spcPct val="100000"/>
              </a:lnSpc>
              <a:spcBef>
                <a:spcPts val="0"/>
              </a:spcBef>
              <a:spcAft>
                <a:spcPts val="0"/>
              </a:spcAft>
              <a:buSzPts val="1400"/>
              <a:buNone/>
            </a:pPr>
            <a:r>
              <a:t/>
            </a:r>
            <a:endParaRPr/>
          </a:p>
        </p:txBody>
      </p:sp>
      <p:sp>
        <p:nvSpPr>
          <p:cNvPr id="415" name="Google Shape;415;p2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416" name="Google Shape;41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latin typeface="Calibri"/>
                <a:ea typeface="Calibri"/>
                <a:cs typeface="Calibri"/>
                <a:sym typeface="Calibri"/>
              </a:rPr>
              <a:t>Eindrücke Verteilung 2022</a:t>
            </a:r>
            <a:endParaRPr/>
          </a:p>
          <a:p>
            <a:pPr indent="0" lvl="0" marL="0" rtl="0" algn="l">
              <a:lnSpc>
                <a:spcPct val="100000"/>
              </a:lnSpc>
              <a:spcBef>
                <a:spcPts val="0"/>
              </a:spcBef>
              <a:spcAft>
                <a:spcPts val="0"/>
              </a:spcAft>
              <a:buSzPts val="1400"/>
              <a:buNone/>
            </a:pPr>
            <a:r>
              <a:t/>
            </a:r>
            <a:endParaRPr/>
          </a:p>
        </p:txBody>
      </p:sp>
      <p:sp>
        <p:nvSpPr>
          <p:cNvPr id="430" name="Google Shape;430;p2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431" name="Google Shape;43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latin typeface="Calibri"/>
                <a:ea typeface="Calibri"/>
                <a:cs typeface="Calibri"/>
                <a:sym typeface="Calibri"/>
              </a:rPr>
              <a:t>Eindrücke Verteilung 2022</a:t>
            </a:r>
            <a:endParaRPr/>
          </a:p>
          <a:p>
            <a:pPr indent="0" lvl="0" marL="0" rtl="0" algn="l">
              <a:lnSpc>
                <a:spcPct val="100000"/>
              </a:lnSpc>
              <a:spcBef>
                <a:spcPts val="0"/>
              </a:spcBef>
              <a:spcAft>
                <a:spcPts val="0"/>
              </a:spcAft>
              <a:buSzPts val="1400"/>
              <a:buNone/>
            </a:pPr>
            <a:r>
              <a:t/>
            </a:r>
            <a:endParaRPr/>
          </a:p>
        </p:txBody>
      </p:sp>
      <p:sp>
        <p:nvSpPr>
          <p:cNvPr id="446" name="Google Shape;446;p2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447" name="Google Shape;44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t>Lkw-Transport kostet natürlich Geld – WPA wäre ohne Unterstützung Sponsoren nicht möglich</a:t>
            </a:r>
            <a:endParaRPr/>
          </a:p>
        </p:txBody>
      </p:sp>
      <p:sp>
        <p:nvSpPr>
          <p:cNvPr id="460" name="Google Shape;460;p2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461" name="Google Shape;46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t>Über Schule/KiGa Brief mit diesen Informationen zur WPA – Dokument „Anschreiben Eltern/Schule“ an Lehrer übermitteln</a:t>
            </a:r>
            <a:endParaRPr/>
          </a:p>
        </p:txBody>
      </p:sp>
      <p:sp>
        <p:nvSpPr>
          <p:cNvPr id="498" name="Google Shape;498;p2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499" name="Google Shape;49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1" name="Google Shape;521;p2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522" name="Google Shape;52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t>Round Table:</a:t>
            </a:r>
            <a:endParaRPr/>
          </a:p>
          <a:p>
            <a:pPr indent="0" lvl="0" marL="0" marR="0" rtl="0" algn="l">
              <a:lnSpc>
                <a:spcPct val="100000"/>
              </a:lnSpc>
              <a:spcBef>
                <a:spcPts val="0"/>
              </a:spcBef>
              <a:spcAft>
                <a:spcPts val="0"/>
              </a:spcAft>
              <a:buClr>
                <a:srgbClr val="01652F"/>
              </a:buClr>
              <a:buSzPts val="1200"/>
              <a:buFont typeface="Calibri"/>
              <a:buNone/>
            </a:pPr>
            <a:r>
              <a:rPr lang="de-DE" sz="1200">
                <a:solidFill>
                  <a:srgbClr val="01652F"/>
                </a:solidFill>
                <a:latin typeface="Calibri"/>
                <a:ea typeface="Calibri"/>
                <a:cs typeface="Calibri"/>
                <a:sym typeface="Calibri"/>
              </a:rPr>
              <a:t>ist ein Club jünger Männer im Alter zwischen 18 und 40 Jahren mit dem Ziel, das freundschaftliche und gesellschaftliche Leben am jeweiligen Wohnort zu fördern und durch Serviceaktivitäten in Not befindlichen Menschen zu helfen</a:t>
            </a:r>
            <a:endParaRPr sz="1200">
              <a:solidFill>
                <a:srgbClr val="01652F"/>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de-DE"/>
              <a:t>Ladies Circle Austria:</a:t>
            </a:r>
            <a:endParaRPr/>
          </a:p>
          <a:p>
            <a:pPr indent="0" lvl="0" marL="0" rtl="0" algn="l">
              <a:lnSpc>
                <a:spcPct val="100000"/>
              </a:lnSpc>
              <a:spcBef>
                <a:spcPts val="0"/>
              </a:spcBef>
              <a:spcAft>
                <a:spcPts val="0"/>
              </a:spcAft>
              <a:buSzPts val="1400"/>
              <a:buNone/>
            </a:pPr>
            <a:r>
              <a:rPr lang="de-DE"/>
              <a:t>Ist ein internationaler Serviceclub junger Frauen zwischen 18 und 45 Jahren, der unabhängig von politischen und religiösen Interessen die Ziele Freundschaft und Hilfsbereitschaft verfolgt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de-DE"/>
              <a:t>Club41 Österreich:</a:t>
            </a:r>
            <a:endParaRPr/>
          </a:p>
          <a:p>
            <a:pPr indent="0" lvl="0" marL="0" rtl="0" algn="l">
              <a:lnSpc>
                <a:spcPct val="100000"/>
              </a:lnSpc>
              <a:spcBef>
                <a:spcPts val="0"/>
              </a:spcBef>
              <a:spcAft>
                <a:spcPts val="0"/>
              </a:spcAft>
              <a:buSzPts val="1400"/>
              <a:buNone/>
            </a:pPr>
            <a:r>
              <a:rPr lang="de-DE"/>
              <a:t>Ist ein Club ehemaliger Mitglieder von Round Table und deren Freunden, mit dem Ziel die unter Round Table begründeten Freundschaften zu erhalten und zu vertiefen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de-DE"/>
              <a:t>Agora Club Österreich:</a:t>
            </a:r>
            <a:endParaRPr/>
          </a:p>
          <a:p>
            <a:pPr indent="0" lvl="0" marL="0" rtl="0" algn="l">
              <a:lnSpc>
                <a:spcPct val="100000"/>
              </a:lnSpc>
              <a:spcBef>
                <a:spcPts val="0"/>
              </a:spcBef>
              <a:spcAft>
                <a:spcPts val="0"/>
              </a:spcAft>
              <a:buSzPts val="1400"/>
              <a:buNone/>
            </a:pPr>
            <a:r>
              <a:rPr lang="de-DE"/>
              <a:t>Ist eine Freundschaftsorganisation für „Past Ladies“ ab 45 Jahren und interessierten Frauen ab 42 Jahren mit unterschiedlichen Berufen, Hobbies und Interessen. Sie treffen sich auf lokaler, nationaler und internationaler Ebene, um Freundschaften weiter zu führen und neue zu bilden.</a:t>
            </a:r>
            <a:endParaRPr/>
          </a:p>
        </p:txBody>
      </p:sp>
      <p:sp>
        <p:nvSpPr>
          <p:cNvPr id="132" name="Google Shape;132;p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133" name="Google Shape;13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p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153" name="Google Shape;15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de-DE"/>
              <a:t>Kinder in entlegenen und ländlichen Gegenden in Rumänien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de-DE"/>
              <a:t>Waisen- und Krankenhäuser</a:t>
            </a:r>
            <a:endParaRPr/>
          </a:p>
          <a:p>
            <a:pPr indent="0" lvl="0" marL="0" rtl="0" algn="l">
              <a:lnSpc>
                <a:spcPct val="100000"/>
              </a:lnSpc>
              <a:spcBef>
                <a:spcPts val="0"/>
              </a:spcBef>
              <a:spcAft>
                <a:spcPts val="0"/>
              </a:spcAft>
              <a:buSzPts val="1400"/>
              <a:buNone/>
            </a:pPr>
            <a:r>
              <a:rPr lang="de-DE"/>
              <a:t>Schulen</a:t>
            </a:r>
            <a:endParaRPr/>
          </a:p>
          <a:p>
            <a:pPr indent="0" lvl="0" marL="0" rtl="0" algn="l">
              <a:lnSpc>
                <a:spcPct val="100000"/>
              </a:lnSpc>
              <a:spcBef>
                <a:spcPts val="0"/>
              </a:spcBef>
              <a:spcAft>
                <a:spcPts val="0"/>
              </a:spcAft>
              <a:buSzPts val="1400"/>
              <a:buNone/>
            </a:pPr>
            <a:r>
              <a:rPr lang="de-DE"/>
              <a:t>Kinderheime</a:t>
            </a:r>
            <a:endParaRPr/>
          </a:p>
          <a:p>
            <a:pPr indent="0" lvl="0" marL="0" rtl="0" algn="l">
              <a:lnSpc>
                <a:spcPct val="100000"/>
              </a:lnSpc>
              <a:spcBef>
                <a:spcPts val="0"/>
              </a:spcBef>
              <a:spcAft>
                <a:spcPts val="0"/>
              </a:spcAft>
              <a:buSzPts val="1400"/>
              <a:buNone/>
            </a:pPr>
            <a:r>
              <a:rPr lang="de-DE"/>
              <a:t>Kindergärten</a:t>
            </a:r>
            <a:endParaRPr/>
          </a:p>
        </p:txBody>
      </p:sp>
      <p:sp>
        <p:nvSpPr>
          <p:cNvPr id="164" name="Google Shape;164;p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165" name="Google Shape;16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de-DE"/>
              <a:t>Seit mehr als zehn Jahren – ca. 15.000 Pakete pro Jahr</a:t>
            </a:r>
            <a:endParaRPr/>
          </a:p>
        </p:txBody>
      </p:sp>
      <p:sp>
        <p:nvSpPr>
          <p:cNvPr id="177" name="Google Shape;177;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178" name="Google Shape;17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de-DE"/>
              <a:t>Pakete werden mit regionalen Clubs verteilt</a:t>
            </a:r>
            <a:endParaRPr/>
          </a:p>
        </p:txBody>
      </p:sp>
      <p:sp>
        <p:nvSpPr>
          <p:cNvPr id="190" name="Google Shape;190;p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191" name="Google Shape;19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204" name="Google Shape;20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de-DE">
                <a:solidFill>
                  <a:srgbClr val="000000"/>
                </a:solidFill>
              </a:rPr>
              <a:t>Der Gedanke ist einfach.</a:t>
            </a:r>
            <a:br>
              <a:rPr lang="de-DE">
                <a:solidFill>
                  <a:srgbClr val="000000"/>
                </a:solidFill>
              </a:rPr>
            </a:br>
            <a:r>
              <a:rPr lang="de-DE">
                <a:solidFill>
                  <a:srgbClr val="000000"/>
                </a:solidFill>
              </a:rPr>
              <a:t>Viele Familien haben Spielsachen, die nicht mehr verwendet werden oder nicht mehr benötigt werden. </a:t>
            </a:r>
            <a:endParaRPr/>
          </a:p>
          <a:p>
            <a:pPr indent="0" lvl="0" marL="0" rtl="0" algn="l">
              <a:lnSpc>
                <a:spcPct val="100000"/>
              </a:lnSpc>
              <a:spcBef>
                <a:spcPts val="0"/>
              </a:spcBef>
              <a:spcAft>
                <a:spcPts val="0"/>
              </a:spcAft>
              <a:buSzPts val="1400"/>
              <a:buNone/>
            </a:pPr>
            <a:r>
              <a:rPr lang="de-DE">
                <a:solidFill>
                  <a:srgbClr val="000000"/>
                </a:solidFill>
              </a:rPr>
              <a:t>In den überwiegenden Fällen ist dieses Spielzeug, obwohl gebraucht, noch in einem neuwertigen Zustand.</a:t>
            </a:r>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de-DE">
                <a:solidFill>
                  <a:srgbClr val="000000"/>
                </a:solidFill>
              </a:rPr>
              <a:t>In Rumänien haben sehr viele Kinder gar kein Spielzeug und freuen sich über schöne, sehr gut erhaltene Spielsachen. NACHHALTIGKEITSGEDANKE!!!</a:t>
            </a:r>
            <a:endParaRPr/>
          </a:p>
          <a:p>
            <a:pPr indent="0" lvl="0" marL="0" rtl="0" algn="l">
              <a:lnSpc>
                <a:spcPct val="100000"/>
              </a:lnSpc>
              <a:spcBef>
                <a:spcPts val="0"/>
              </a:spcBef>
              <a:spcAft>
                <a:spcPts val="0"/>
              </a:spcAft>
              <a:buSzPts val="1400"/>
              <a:buNone/>
            </a:pPr>
            <a:r>
              <a:t/>
            </a:r>
            <a:endParaRPr>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lang="de-DE">
                <a:solidFill>
                  <a:srgbClr val="000000"/>
                </a:solidFill>
              </a:rPr>
              <a:t>Kinder packen – allein, gemeinsam mit ihren Eltern oder überhaupt im Rahmen einer Unterrichtsstunde – kleine Geschenke mit Spielsachen, Süßigkeiten, Kleidung, Hygiene- und Schulartikel in Schuhkartons.</a:t>
            </a:r>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de-DE">
                <a:solidFill>
                  <a:srgbClr val="000000"/>
                </a:solidFill>
              </a:rPr>
              <a:t>Was gehört ins Päckchen – idealerweise Standard-Schuhkarton…</a:t>
            </a:r>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215" name="Google Shape;215;p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de-DE"/>
              <a:t>14.09.2024</a:t>
            </a:r>
            <a:endParaRPr/>
          </a:p>
        </p:txBody>
      </p:sp>
      <p:sp>
        <p:nvSpPr>
          <p:cNvPr id="216" name="Google Shape;21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showMasterSp="0" type="title">
  <p:cSld name="TITLE">
    <p:spTree>
      <p:nvGrpSpPr>
        <p:cNvPr id="17" name="Shape 17"/>
        <p:cNvGrpSpPr/>
        <p:nvPr/>
      </p:nvGrpSpPr>
      <p:grpSpPr>
        <a:xfrm>
          <a:off x="0" y="0"/>
          <a:ext cx="0" cy="0"/>
          <a:chOff x="0" y="0"/>
          <a:chExt cx="0" cy="0"/>
        </a:xfrm>
      </p:grpSpPr>
      <p:sp>
        <p:nvSpPr>
          <p:cNvPr id="18" name="Google Shape;18;p2"/>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8000"/>
              <a:buFont typeface="Bookman Old Style"/>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 type="subTitle"/>
          </p:nvPr>
        </p:nvSpPr>
        <p:spPr>
          <a:xfrm>
            <a:off x="1100051" y="4645152"/>
            <a:ext cx="10058400" cy="11430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lvl="1" algn="ctr">
              <a:lnSpc>
                <a:spcPct val="100000"/>
              </a:lnSpc>
              <a:spcBef>
                <a:spcPts val="200"/>
              </a:spcBef>
              <a:spcAft>
                <a:spcPts val="0"/>
              </a:spcAft>
              <a:buClr>
                <a:srgbClr val="3F3F3F"/>
              </a:buClr>
              <a:buSzPts val="2400"/>
              <a:buNone/>
              <a:defRPr sz="2400"/>
            </a:lvl2pPr>
            <a:lvl3pPr lvl="2" algn="ctr">
              <a:lnSpc>
                <a:spcPct val="100000"/>
              </a:lnSpc>
              <a:spcBef>
                <a:spcPts val="400"/>
              </a:spcBef>
              <a:spcAft>
                <a:spcPts val="0"/>
              </a:spcAft>
              <a:buClr>
                <a:srgbClr val="3F3F3F"/>
              </a:buClr>
              <a:buSzPts val="2400"/>
              <a:buNone/>
              <a:defRPr sz="2400"/>
            </a:lvl3pPr>
            <a:lvl4pPr lvl="3" algn="ctr">
              <a:lnSpc>
                <a:spcPct val="100000"/>
              </a:lnSpc>
              <a:spcBef>
                <a:spcPts val="400"/>
              </a:spcBef>
              <a:spcAft>
                <a:spcPts val="0"/>
              </a:spcAft>
              <a:buClr>
                <a:srgbClr val="3F3F3F"/>
              </a:buClr>
              <a:buSzPts val="2000"/>
              <a:buNone/>
              <a:defRPr sz="2000"/>
            </a:lvl4pPr>
            <a:lvl5pPr lvl="4" algn="ctr">
              <a:lnSpc>
                <a:spcPct val="100000"/>
              </a:lnSpc>
              <a:spcBef>
                <a:spcPts val="400"/>
              </a:spcBef>
              <a:spcAft>
                <a:spcPts val="0"/>
              </a:spcAft>
              <a:buClr>
                <a:srgbClr val="3F3F3F"/>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cxnSp>
        <p:nvCxnSpPr>
          <p:cNvPr id="21" name="Google Shape;21;p2"/>
          <p:cNvCxnSpPr/>
          <p:nvPr/>
        </p:nvCxnSpPr>
        <p:spPr>
          <a:xfrm>
            <a:off x="1207658" y="4474741"/>
            <a:ext cx="9875520" cy="0"/>
          </a:xfrm>
          <a:prstGeom prst="straightConnector1">
            <a:avLst/>
          </a:prstGeom>
          <a:noFill/>
          <a:ln cap="flat" cmpd="sng" w="12700">
            <a:solidFill>
              <a:srgbClr val="3F3F3F"/>
            </a:solidFill>
            <a:prstDash val="solid"/>
            <a:round/>
            <a:headEnd len="sm" w="sm" type="none"/>
            <a:tailEnd len="sm" w="sm" type="none"/>
          </a:ln>
        </p:spPr>
      </p:cxnSp>
      <p:sp>
        <p:nvSpPr>
          <p:cNvPr id="22" name="Google Shape;22;p2"/>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spTree>
      <p:nvGrpSpPr>
        <p:cNvPr id="81" name="Shape 81"/>
        <p:cNvGrpSpPr/>
        <p:nvPr/>
      </p:nvGrpSpPr>
      <p:grpSpPr>
        <a:xfrm>
          <a:off x="0" y="0"/>
          <a:ext cx="0" cy="0"/>
          <a:chOff x="0" y="0"/>
          <a:chExt cx="0" cy="0"/>
        </a:xfrm>
      </p:grpSpPr>
      <p:sp>
        <p:nvSpPr>
          <p:cNvPr id="82" name="Google Shape;82;p1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1"/>
          <p:cNvSpPr txBox="1"/>
          <p:nvPr>
            <p:ph idx="1" type="body"/>
          </p:nvPr>
        </p:nvSpPr>
        <p:spPr>
          <a:xfrm rot="5400000">
            <a:off x="4246035" y="-1040554"/>
            <a:ext cx="3760891" cy="10058400"/>
          </a:xfrm>
          <a:prstGeom prst="rect">
            <a:avLst/>
          </a:prstGeom>
          <a:noFill/>
          <a:ln>
            <a:noFill/>
          </a:ln>
        </p:spPr>
        <p:txBody>
          <a:bodyPr anchorCtr="0" anchor="t" bIns="0" lIns="45700" spcFirstLastPara="1" rIns="45700" wrap="square" tIns="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4" name="Google Shape;84;p11"/>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1"/>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1"/>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showMasterSp="0" type="vertTitleAndTx">
  <p:cSld name="VERTICAL_TITLE_AND_VERTICAL_TEXT">
    <p:spTree>
      <p:nvGrpSpPr>
        <p:cNvPr id="87" name="Shape 87"/>
        <p:cNvGrpSpPr/>
        <p:nvPr/>
      </p:nvGrpSpPr>
      <p:grpSpPr>
        <a:xfrm>
          <a:off x="0" y="0"/>
          <a:ext cx="0" cy="0"/>
          <a:chOff x="0" y="0"/>
          <a:chExt cx="0" cy="0"/>
        </a:xfrm>
      </p:grpSpPr>
      <p:sp>
        <p:nvSpPr>
          <p:cNvPr id="88" name="Google Shape;88;p12"/>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2"/>
          <p:cNvSpPr txBox="1"/>
          <p:nvPr>
            <p:ph type="title"/>
          </p:nvPr>
        </p:nvSpPr>
        <p:spPr>
          <a:xfrm rot="5400000">
            <a:off x="7159401" y="1977801"/>
            <a:ext cx="5759898" cy="2628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2"/>
          <p:cNvSpPr txBox="1"/>
          <p:nvPr>
            <p:ph idx="1" type="body"/>
          </p:nvPr>
        </p:nvSpPr>
        <p:spPr>
          <a:xfrm rot="5400000">
            <a:off x="1825401" y="-574899"/>
            <a:ext cx="5759898" cy="7734300"/>
          </a:xfrm>
          <a:prstGeom prst="rect">
            <a:avLst/>
          </a:prstGeom>
          <a:noFill/>
          <a:ln>
            <a:noFill/>
          </a:ln>
        </p:spPr>
        <p:txBody>
          <a:bodyPr anchorCtr="0" anchor="t" bIns="0" lIns="45700" spcFirstLastPara="1" rIns="45700" wrap="square" tIns="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1" name="Google Shape;91;p12"/>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2"/>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2"/>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Beschriftung" showMasterSp="0" type="picTx">
  <p:cSld name="PICTURE_WITH_CAPTION_TEXT">
    <p:spTree>
      <p:nvGrpSpPr>
        <p:cNvPr id="25" name="Shape 25"/>
        <p:cNvGrpSpPr/>
        <p:nvPr/>
      </p:nvGrpSpPr>
      <p:grpSpPr>
        <a:xfrm>
          <a:off x="0" y="0"/>
          <a:ext cx="0" cy="0"/>
          <a:chOff x="0" y="0"/>
          <a:chExt cx="0" cy="0"/>
        </a:xfrm>
      </p:grpSpPr>
      <p:sp>
        <p:nvSpPr>
          <p:cNvPr id="26" name="Google Shape;26;p3"/>
          <p:cNvSpPr/>
          <p:nvPr/>
        </p:nvSpPr>
        <p:spPr>
          <a:xfrm>
            <a:off x="0" y="4578350"/>
            <a:ext cx="12188825" cy="227965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
          <p:cNvSpPr/>
          <p:nvPr>
            <p:ph idx="2" type="pic"/>
          </p:nvPr>
        </p:nvSpPr>
        <p:spPr>
          <a:xfrm>
            <a:off x="15" y="0"/>
            <a:ext cx="12191985" cy="4578350"/>
          </a:xfrm>
          <a:prstGeom prst="rect">
            <a:avLst/>
          </a:prstGeom>
          <a:solidFill>
            <a:srgbClr val="D8D8D8"/>
          </a:solidFill>
          <a:ln>
            <a:noFill/>
          </a:ln>
        </p:spPr>
      </p:sp>
      <p:sp>
        <p:nvSpPr>
          <p:cNvPr id="28" name="Google Shape;28;p3"/>
          <p:cNvSpPr txBox="1"/>
          <p:nvPr>
            <p:ph type="title"/>
          </p:nvPr>
        </p:nvSpPr>
        <p:spPr>
          <a:xfrm>
            <a:off x="1097279" y="4799362"/>
            <a:ext cx="10113645" cy="743682"/>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Clr>
                <a:srgbClr val="FFFFFF"/>
              </a:buClr>
              <a:buSzPts val="3600"/>
              <a:buFont typeface="Bookman Old Style"/>
              <a:buNone/>
              <a:defRPr b="0" sz="3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
          <p:cNvSpPr txBox="1"/>
          <p:nvPr>
            <p:ph idx="1" type="body"/>
          </p:nvPr>
        </p:nvSpPr>
        <p:spPr>
          <a:xfrm>
            <a:off x="1097279" y="5715000"/>
            <a:ext cx="10113264" cy="609600"/>
          </a:xfrm>
          <a:prstGeom prst="rect">
            <a:avLst/>
          </a:prstGeom>
          <a:noFill/>
          <a:ln>
            <a:noFill/>
          </a:ln>
        </p:spPr>
        <p:txBody>
          <a:bodyPr anchorCtr="0" anchor="t" bIns="0" lIns="91425" spcFirstLastPara="1" rIns="91425" wrap="square" tIns="0">
            <a:normAutofit/>
          </a:bodyPr>
          <a:lstStyle>
            <a:lvl1pPr indent="-228600" lvl="0" marL="457200" algn="l">
              <a:lnSpc>
                <a:spcPct val="110000"/>
              </a:lnSpc>
              <a:spcBef>
                <a:spcPts val="0"/>
              </a:spcBef>
              <a:spcAft>
                <a:spcPts val="0"/>
              </a:spcAft>
              <a:buSzPts val="1800"/>
              <a:buNone/>
              <a:defRPr sz="1800">
                <a:solidFill>
                  <a:srgbClr val="FFFFFF"/>
                </a:solidFill>
              </a:defRPr>
            </a:lvl1pPr>
            <a:lvl2pPr indent="-228600" lvl="1" marL="914400" algn="l">
              <a:lnSpc>
                <a:spcPct val="100000"/>
              </a:lnSpc>
              <a:spcBef>
                <a:spcPts val="600"/>
              </a:spcBef>
              <a:spcAft>
                <a:spcPts val="0"/>
              </a:spcAft>
              <a:buClr>
                <a:srgbClr val="3F3F3F"/>
              </a:buClr>
              <a:buSzPts val="1200"/>
              <a:buNone/>
              <a:defRPr sz="1200"/>
            </a:lvl2pPr>
            <a:lvl3pPr indent="-228600" lvl="2" marL="1371600" algn="l">
              <a:lnSpc>
                <a:spcPct val="100000"/>
              </a:lnSpc>
              <a:spcBef>
                <a:spcPts val="400"/>
              </a:spcBef>
              <a:spcAft>
                <a:spcPts val="0"/>
              </a:spcAft>
              <a:buClr>
                <a:srgbClr val="3F3F3F"/>
              </a:buClr>
              <a:buSzPts val="1000"/>
              <a:buNone/>
              <a:defRPr sz="1000"/>
            </a:lvl3pPr>
            <a:lvl4pPr indent="-228600" lvl="3" marL="1828800" algn="l">
              <a:lnSpc>
                <a:spcPct val="100000"/>
              </a:lnSpc>
              <a:spcBef>
                <a:spcPts val="400"/>
              </a:spcBef>
              <a:spcAft>
                <a:spcPts val="0"/>
              </a:spcAft>
              <a:buClr>
                <a:srgbClr val="3F3F3F"/>
              </a:buClr>
              <a:buSzPts val="900"/>
              <a:buNone/>
              <a:defRPr sz="900"/>
            </a:lvl4pPr>
            <a:lvl5pPr indent="-228600" lvl="4" marL="2286000" algn="l">
              <a:lnSpc>
                <a:spcPct val="10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30" name="Google Shape;30;p3"/>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33" name="Shape 33"/>
        <p:cNvGrpSpPr/>
        <p:nvPr/>
      </p:nvGrpSpPr>
      <p:grpSpPr>
        <a:xfrm>
          <a:off x="0" y="0"/>
          <a:ext cx="0" cy="0"/>
          <a:chOff x="0" y="0"/>
          <a:chExt cx="0" cy="0"/>
        </a:xfrm>
      </p:grpSpPr>
      <p:sp>
        <p:nvSpPr>
          <p:cNvPr id="34" name="Google Shape;34;p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4"/>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showMasterSp="0" type="blank">
  <p:cSld name="BLANK">
    <p:spTree>
      <p:nvGrpSpPr>
        <p:cNvPr id="39" name="Shape 39"/>
        <p:cNvGrpSpPr/>
        <p:nvPr/>
      </p:nvGrpSpPr>
      <p:grpSpPr>
        <a:xfrm>
          <a:off x="0" y="0"/>
          <a:ext cx="0" cy="0"/>
          <a:chOff x="0" y="0"/>
          <a:chExt cx="0" cy="0"/>
        </a:xfrm>
      </p:grpSpPr>
      <p:sp>
        <p:nvSpPr>
          <p:cNvPr id="40" name="Google Shape;40;p5"/>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5"/>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showMasterSp="0" type="secHead">
  <p:cSld name="SECTION_HEADER">
    <p:bg>
      <p:bgPr>
        <a:solidFill>
          <a:schemeClr val="lt1"/>
        </a:solidFill>
      </p:bgPr>
    </p:bg>
    <p:spTree>
      <p:nvGrpSpPr>
        <p:cNvPr id="44" name="Shape 44"/>
        <p:cNvGrpSpPr/>
        <p:nvPr/>
      </p:nvGrpSpPr>
      <p:grpSpPr>
        <a:xfrm>
          <a:off x="0" y="0"/>
          <a:ext cx="0" cy="0"/>
          <a:chOff x="0" y="0"/>
          <a:chExt cx="0" cy="0"/>
        </a:xfrm>
      </p:grpSpPr>
      <p:sp>
        <p:nvSpPr>
          <p:cNvPr id="45" name="Google Shape;45;p6"/>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6"/>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8000"/>
              <a:buFont typeface="Bookman Old Style"/>
              <a:buNone/>
              <a:defRPr b="0"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 type="body"/>
          </p:nvPr>
        </p:nvSpPr>
        <p:spPr>
          <a:xfrm>
            <a:off x="1097280" y="4663440"/>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indent="-228600" lvl="1" marL="914400" algn="l">
              <a:lnSpc>
                <a:spcPct val="100000"/>
              </a:lnSpc>
              <a:spcBef>
                <a:spcPts val="200"/>
              </a:spcBef>
              <a:spcAft>
                <a:spcPts val="0"/>
              </a:spcAft>
              <a:buClr>
                <a:srgbClr val="888888"/>
              </a:buClr>
              <a:buSzPts val="1800"/>
              <a:buNone/>
              <a:defRPr sz="1800">
                <a:solidFill>
                  <a:srgbClr val="888888"/>
                </a:solidFill>
              </a:defRPr>
            </a:lvl2pPr>
            <a:lvl3pPr indent="-228600" lvl="2" marL="1371600" algn="l">
              <a:lnSpc>
                <a:spcPct val="100000"/>
              </a:lnSpc>
              <a:spcBef>
                <a:spcPts val="400"/>
              </a:spcBef>
              <a:spcAft>
                <a:spcPts val="0"/>
              </a:spcAft>
              <a:buClr>
                <a:srgbClr val="888888"/>
              </a:buClr>
              <a:buSzPts val="1600"/>
              <a:buNone/>
              <a:defRPr sz="1600">
                <a:solidFill>
                  <a:srgbClr val="888888"/>
                </a:solidFill>
              </a:defRPr>
            </a:lvl3pPr>
            <a:lvl4pPr indent="-228600" lvl="3" marL="1828800" algn="l">
              <a:lnSpc>
                <a:spcPct val="100000"/>
              </a:lnSpc>
              <a:spcBef>
                <a:spcPts val="400"/>
              </a:spcBef>
              <a:spcAft>
                <a:spcPts val="0"/>
              </a:spcAft>
              <a:buClr>
                <a:srgbClr val="888888"/>
              </a:buClr>
              <a:buSzPts val="1400"/>
              <a:buNone/>
              <a:defRPr sz="1400">
                <a:solidFill>
                  <a:srgbClr val="888888"/>
                </a:solidFill>
              </a:defRPr>
            </a:lvl4pPr>
            <a:lvl5pPr indent="-228600" lvl="4" marL="2286000" algn="l">
              <a:lnSpc>
                <a:spcPct val="10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cxnSp>
        <p:nvCxnSpPr>
          <p:cNvPr id="48" name="Google Shape;48;p6"/>
          <p:cNvCxnSpPr/>
          <p:nvPr/>
        </p:nvCxnSpPr>
        <p:spPr>
          <a:xfrm>
            <a:off x="1207658" y="4485132"/>
            <a:ext cx="9875520" cy="0"/>
          </a:xfrm>
          <a:prstGeom prst="straightConnector1">
            <a:avLst/>
          </a:prstGeom>
          <a:noFill/>
          <a:ln cap="flat" cmpd="sng" w="12700">
            <a:solidFill>
              <a:srgbClr val="3F3F3F"/>
            </a:solidFill>
            <a:prstDash val="solid"/>
            <a:round/>
            <a:headEnd len="sm" w="sm" type="none"/>
            <a:tailEnd len="sm" w="sm" type="none"/>
          </a:ln>
        </p:spPr>
      </p:cxnSp>
      <p:sp>
        <p:nvSpPr>
          <p:cNvPr id="49" name="Google Shape;49;p6"/>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52" name="Shape 52"/>
        <p:cNvGrpSpPr/>
        <p:nvPr/>
      </p:nvGrpSpPr>
      <p:grpSpPr>
        <a:xfrm>
          <a:off x="0" y="0"/>
          <a:ext cx="0" cy="0"/>
          <a:chOff x="0" y="0"/>
          <a:chExt cx="0" cy="0"/>
        </a:xfrm>
      </p:grpSpPr>
      <p:sp>
        <p:nvSpPr>
          <p:cNvPr id="53" name="Google Shape;53;p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txBox="1"/>
          <p:nvPr>
            <p:ph idx="1" type="body"/>
          </p:nvPr>
        </p:nvSpPr>
        <p:spPr>
          <a:xfrm>
            <a:off x="1097280" y="2120900"/>
            <a:ext cx="4639736" cy="3748193"/>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7"/>
          <p:cNvSpPr txBox="1"/>
          <p:nvPr>
            <p:ph idx="2" type="body"/>
          </p:nvPr>
        </p:nvSpPr>
        <p:spPr>
          <a:xfrm>
            <a:off x="6515944" y="2120900"/>
            <a:ext cx="4639736" cy="3748194"/>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6" name="Google Shape;56;p7"/>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59" name="Shape 59"/>
        <p:cNvGrpSpPr/>
        <p:nvPr/>
      </p:nvGrpSpPr>
      <p:grpSpPr>
        <a:xfrm>
          <a:off x="0" y="0"/>
          <a:ext cx="0" cy="0"/>
          <a:chOff x="0" y="0"/>
          <a:chExt cx="0" cy="0"/>
        </a:xfrm>
      </p:grpSpPr>
      <p:sp>
        <p:nvSpPr>
          <p:cNvPr id="60" name="Google Shape;60;p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8"/>
          <p:cNvSpPr txBox="1"/>
          <p:nvPr>
            <p:ph idx="1" type="body"/>
          </p:nvPr>
        </p:nvSpPr>
        <p:spPr>
          <a:xfrm>
            <a:off x="1097280" y="2057400"/>
            <a:ext cx="4639736"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200"/>
              </a:spcBef>
              <a:spcAft>
                <a:spcPts val="0"/>
              </a:spcAft>
              <a:buSzPts val="2000"/>
              <a:buNone/>
              <a:defRPr b="0" sz="2000" cap="none">
                <a:solidFill>
                  <a:schemeClr val="dk1"/>
                </a:solidFill>
              </a:defRPr>
            </a:lvl1pPr>
            <a:lvl2pPr indent="-228600" lvl="1" marL="914400" algn="l">
              <a:lnSpc>
                <a:spcPct val="100000"/>
              </a:lnSpc>
              <a:spcBef>
                <a:spcPts val="200"/>
              </a:spcBef>
              <a:spcAft>
                <a:spcPts val="0"/>
              </a:spcAft>
              <a:buClr>
                <a:srgbClr val="3F3F3F"/>
              </a:buClr>
              <a:buSzPts val="2000"/>
              <a:buNone/>
              <a:defRPr b="1" sz="2000"/>
            </a:lvl2pPr>
            <a:lvl3pPr indent="-228600" lvl="2" marL="1371600" algn="l">
              <a:lnSpc>
                <a:spcPct val="100000"/>
              </a:lnSpc>
              <a:spcBef>
                <a:spcPts val="400"/>
              </a:spcBef>
              <a:spcAft>
                <a:spcPts val="0"/>
              </a:spcAft>
              <a:buClr>
                <a:srgbClr val="3F3F3F"/>
              </a:buClr>
              <a:buSzPts val="1800"/>
              <a:buNone/>
              <a:defRPr b="1" sz="1800"/>
            </a:lvl3pPr>
            <a:lvl4pPr indent="-228600" lvl="3" marL="1828800" algn="l">
              <a:lnSpc>
                <a:spcPct val="100000"/>
              </a:lnSpc>
              <a:spcBef>
                <a:spcPts val="400"/>
              </a:spcBef>
              <a:spcAft>
                <a:spcPts val="0"/>
              </a:spcAft>
              <a:buClr>
                <a:srgbClr val="3F3F3F"/>
              </a:buClr>
              <a:buSzPts val="1600"/>
              <a:buNone/>
              <a:defRPr b="1" sz="1600"/>
            </a:lvl4pPr>
            <a:lvl5pPr indent="-228600" lvl="4" marL="2286000" algn="l">
              <a:lnSpc>
                <a:spcPct val="100000"/>
              </a:lnSpc>
              <a:spcBef>
                <a:spcPts val="400"/>
              </a:spcBef>
              <a:spcAft>
                <a:spcPts val="0"/>
              </a:spcAft>
              <a:buClr>
                <a:srgbClr val="3F3F3F"/>
              </a:buClr>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2" name="Google Shape;62;p8"/>
          <p:cNvSpPr txBox="1"/>
          <p:nvPr>
            <p:ph idx="2" type="body"/>
          </p:nvPr>
        </p:nvSpPr>
        <p:spPr>
          <a:xfrm>
            <a:off x="1097280" y="2958274"/>
            <a:ext cx="4639736" cy="291082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8"/>
          <p:cNvSpPr txBox="1"/>
          <p:nvPr>
            <p:ph idx="3" type="body"/>
          </p:nvPr>
        </p:nvSpPr>
        <p:spPr>
          <a:xfrm>
            <a:off x="6515944" y="2057400"/>
            <a:ext cx="4639736"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200"/>
              </a:spcBef>
              <a:spcAft>
                <a:spcPts val="0"/>
              </a:spcAft>
              <a:buSzPts val="2000"/>
              <a:buNone/>
              <a:defRPr b="0" sz="2000" cap="none">
                <a:solidFill>
                  <a:schemeClr val="dk1"/>
                </a:solidFill>
              </a:defRPr>
            </a:lvl1pPr>
            <a:lvl2pPr indent="-228600" lvl="1" marL="914400" algn="l">
              <a:lnSpc>
                <a:spcPct val="100000"/>
              </a:lnSpc>
              <a:spcBef>
                <a:spcPts val="200"/>
              </a:spcBef>
              <a:spcAft>
                <a:spcPts val="0"/>
              </a:spcAft>
              <a:buClr>
                <a:srgbClr val="3F3F3F"/>
              </a:buClr>
              <a:buSzPts val="2000"/>
              <a:buNone/>
              <a:defRPr b="1" sz="2000"/>
            </a:lvl2pPr>
            <a:lvl3pPr indent="-228600" lvl="2" marL="1371600" algn="l">
              <a:lnSpc>
                <a:spcPct val="100000"/>
              </a:lnSpc>
              <a:spcBef>
                <a:spcPts val="400"/>
              </a:spcBef>
              <a:spcAft>
                <a:spcPts val="0"/>
              </a:spcAft>
              <a:buClr>
                <a:srgbClr val="3F3F3F"/>
              </a:buClr>
              <a:buSzPts val="1800"/>
              <a:buNone/>
              <a:defRPr b="1" sz="1800"/>
            </a:lvl3pPr>
            <a:lvl4pPr indent="-228600" lvl="3" marL="1828800" algn="l">
              <a:lnSpc>
                <a:spcPct val="100000"/>
              </a:lnSpc>
              <a:spcBef>
                <a:spcPts val="400"/>
              </a:spcBef>
              <a:spcAft>
                <a:spcPts val="0"/>
              </a:spcAft>
              <a:buClr>
                <a:srgbClr val="3F3F3F"/>
              </a:buClr>
              <a:buSzPts val="1600"/>
              <a:buNone/>
              <a:defRPr b="1" sz="1600"/>
            </a:lvl4pPr>
            <a:lvl5pPr indent="-228600" lvl="4" marL="2286000" algn="l">
              <a:lnSpc>
                <a:spcPct val="100000"/>
              </a:lnSpc>
              <a:spcBef>
                <a:spcPts val="400"/>
              </a:spcBef>
              <a:spcAft>
                <a:spcPts val="0"/>
              </a:spcAft>
              <a:buClr>
                <a:srgbClr val="3F3F3F"/>
              </a:buClr>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4" name="Google Shape;64;p8"/>
          <p:cNvSpPr txBox="1"/>
          <p:nvPr>
            <p:ph idx="4" type="body"/>
          </p:nvPr>
        </p:nvSpPr>
        <p:spPr>
          <a:xfrm>
            <a:off x="6515944" y="2958273"/>
            <a:ext cx="4639736" cy="291082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5" name="Google Shape;65;p8"/>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68" name="Shape 68"/>
        <p:cNvGrpSpPr/>
        <p:nvPr/>
      </p:nvGrpSpPr>
      <p:grpSpPr>
        <a:xfrm>
          <a:off x="0" y="0"/>
          <a:ext cx="0" cy="0"/>
          <a:chOff x="0" y="0"/>
          <a:chExt cx="0" cy="0"/>
        </a:xfrm>
      </p:grpSpPr>
      <p:sp>
        <p:nvSpPr>
          <p:cNvPr id="69" name="Google Shape;69;p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9"/>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9"/>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Beschriftung" showMasterSp="0" type="objTx">
  <p:cSld name="OBJECT_WITH_CAPTION_TEXT">
    <p:spTree>
      <p:nvGrpSpPr>
        <p:cNvPr id="73" name="Shape 73"/>
        <p:cNvGrpSpPr/>
        <p:nvPr/>
      </p:nvGrpSpPr>
      <p:grpSpPr>
        <a:xfrm>
          <a:off x="0" y="0"/>
          <a:ext cx="0" cy="0"/>
          <a:chOff x="0" y="0"/>
          <a:chExt cx="0" cy="0"/>
        </a:xfrm>
      </p:grpSpPr>
      <p:sp>
        <p:nvSpPr>
          <p:cNvPr id="74" name="Google Shape;74;p10"/>
          <p:cNvSpPr/>
          <p:nvPr/>
        </p:nvSpPr>
        <p:spPr>
          <a:xfrm>
            <a:off x="16" y="0"/>
            <a:ext cx="4654296" cy="68580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0"/>
          <p:cNvSpPr txBox="1"/>
          <p:nvPr>
            <p:ph type="title"/>
          </p:nvPr>
        </p:nvSpPr>
        <p:spPr>
          <a:xfrm>
            <a:off x="643466" y="786383"/>
            <a:ext cx="3517567" cy="2093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100"/>
              <a:buFont typeface="Bookman Old Style"/>
              <a:buNone/>
              <a:defRPr b="0" sz="31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0"/>
          <p:cNvSpPr txBox="1"/>
          <p:nvPr>
            <p:ph idx="1" type="body"/>
          </p:nvPr>
        </p:nvSpPr>
        <p:spPr>
          <a:xfrm>
            <a:off x="5458984" y="812799"/>
            <a:ext cx="5928344" cy="5294757"/>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00000"/>
              </a:lnSpc>
              <a:spcBef>
                <a:spcPts val="200"/>
              </a:spcBef>
              <a:spcAft>
                <a:spcPts val="0"/>
              </a:spcAft>
              <a:buClr>
                <a:srgbClr val="3F3F3F"/>
              </a:buClr>
              <a:buSzPts val="1800"/>
              <a:buChar char="◦"/>
              <a:defRPr/>
            </a:lvl2pPr>
            <a:lvl3pPr indent="-342900" lvl="2" marL="1371600" algn="l">
              <a:lnSpc>
                <a:spcPct val="100000"/>
              </a:lnSpc>
              <a:spcBef>
                <a:spcPts val="400"/>
              </a:spcBef>
              <a:spcAft>
                <a:spcPts val="0"/>
              </a:spcAft>
              <a:buClr>
                <a:srgbClr val="3F3F3F"/>
              </a:buClr>
              <a:buSzPts val="1800"/>
              <a:buChar char="◦"/>
              <a:defRPr/>
            </a:lvl3pPr>
            <a:lvl4pPr indent="-342900" lvl="3" marL="1828800" algn="l">
              <a:lnSpc>
                <a:spcPct val="100000"/>
              </a:lnSpc>
              <a:spcBef>
                <a:spcPts val="400"/>
              </a:spcBef>
              <a:spcAft>
                <a:spcPts val="0"/>
              </a:spcAft>
              <a:buClr>
                <a:srgbClr val="3F3F3F"/>
              </a:buClr>
              <a:buSzPts val="1800"/>
              <a:buChar char="◦"/>
              <a:defRPr/>
            </a:lvl4pPr>
            <a:lvl5pPr indent="-342900" lvl="4" marL="2286000" algn="l">
              <a:lnSpc>
                <a:spcPct val="10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7" name="Google Shape;77;p10"/>
          <p:cNvSpPr txBox="1"/>
          <p:nvPr>
            <p:ph idx="2" type="body"/>
          </p:nvPr>
        </p:nvSpPr>
        <p:spPr>
          <a:xfrm>
            <a:off x="643465" y="3043050"/>
            <a:ext cx="3517567" cy="306450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1800"/>
              <a:buNone/>
              <a:defRPr sz="1800">
                <a:solidFill>
                  <a:srgbClr val="FFFFFF"/>
                </a:solidFill>
              </a:defRPr>
            </a:lvl1pPr>
            <a:lvl2pPr indent="-228600" lvl="1" marL="914400" algn="l">
              <a:lnSpc>
                <a:spcPct val="100000"/>
              </a:lnSpc>
              <a:spcBef>
                <a:spcPts val="200"/>
              </a:spcBef>
              <a:spcAft>
                <a:spcPts val="0"/>
              </a:spcAft>
              <a:buClr>
                <a:srgbClr val="3F3F3F"/>
              </a:buClr>
              <a:buSzPts val="1200"/>
              <a:buNone/>
              <a:defRPr sz="1200"/>
            </a:lvl2pPr>
            <a:lvl3pPr indent="-228600" lvl="2" marL="1371600" algn="l">
              <a:lnSpc>
                <a:spcPct val="100000"/>
              </a:lnSpc>
              <a:spcBef>
                <a:spcPts val="400"/>
              </a:spcBef>
              <a:spcAft>
                <a:spcPts val="0"/>
              </a:spcAft>
              <a:buClr>
                <a:srgbClr val="3F3F3F"/>
              </a:buClr>
              <a:buSzPts val="1000"/>
              <a:buNone/>
              <a:defRPr sz="1000"/>
            </a:lvl3pPr>
            <a:lvl4pPr indent="-228600" lvl="3" marL="1828800" algn="l">
              <a:lnSpc>
                <a:spcPct val="100000"/>
              </a:lnSpc>
              <a:spcBef>
                <a:spcPts val="400"/>
              </a:spcBef>
              <a:spcAft>
                <a:spcPts val="0"/>
              </a:spcAft>
              <a:buClr>
                <a:srgbClr val="3F3F3F"/>
              </a:buClr>
              <a:buSzPts val="900"/>
              <a:buNone/>
              <a:defRPr sz="900"/>
            </a:lvl4pPr>
            <a:lvl5pPr indent="-228600" lvl="4" marL="2286000" algn="l">
              <a:lnSpc>
                <a:spcPct val="10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8" name="Google Shape;78;p10"/>
          <p:cNvSpPr txBox="1"/>
          <p:nvPr>
            <p:ph idx="10" type="dt"/>
          </p:nvPr>
        </p:nvSpPr>
        <p:spPr>
          <a:xfrm>
            <a:off x="643464" y="6446520"/>
            <a:ext cx="351756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0"/>
          <p:cNvSpPr txBox="1"/>
          <p:nvPr>
            <p:ph idx="11" type="ftr"/>
          </p:nvPr>
        </p:nvSpPr>
        <p:spPr>
          <a:xfrm>
            <a:off x="5458983" y="6446520"/>
            <a:ext cx="533401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0"/>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3175" y="6400800"/>
            <a:ext cx="12188825" cy="457200"/>
          </a:xfrm>
          <a:prstGeom prst="rect">
            <a:avLst/>
          </a:prstGeom>
          <a:solidFill>
            <a:srgbClr val="2626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3F3F3F"/>
              </a:buClr>
              <a:buSzPts val="4700"/>
              <a:buFont typeface="Bookman Old Style"/>
              <a:buNone/>
              <a:defRPr b="0" i="0" sz="4700" u="none" cap="none" strike="noStrike">
                <a:solidFill>
                  <a:srgbClr val="3F3F3F"/>
                </a:solidFill>
                <a:latin typeface="Bookman Old Style"/>
                <a:ea typeface="Bookman Old Style"/>
                <a:cs typeface="Bookman Old Style"/>
                <a:sym typeface="Bookman Old Styl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9250" lvl="0" marL="457200" marR="0" rtl="0" algn="l">
              <a:lnSpc>
                <a:spcPct val="110000"/>
              </a:lnSpc>
              <a:spcBef>
                <a:spcPts val="1200"/>
              </a:spcBef>
              <a:spcAft>
                <a:spcPts val="0"/>
              </a:spcAft>
              <a:buClr>
                <a:schemeClr val="accent1"/>
              </a:buClr>
              <a:buSzPts val="1900"/>
              <a:buFont typeface="Calibri"/>
              <a:buChar char=" "/>
              <a:defRPr b="0" i="0" sz="1900" u="none" cap="none" strike="noStrike">
                <a:solidFill>
                  <a:srgbClr val="3F3F3F"/>
                </a:solidFill>
                <a:latin typeface="Libre Franklin"/>
                <a:ea typeface="Libre Franklin"/>
                <a:cs typeface="Libre Franklin"/>
                <a:sym typeface="Libre Franklin"/>
              </a:defRPr>
            </a:lvl1pPr>
            <a:lvl2pPr indent="-336550" lvl="1" marL="914400" marR="0" rtl="0" algn="l">
              <a:lnSpc>
                <a:spcPct val="100000"/>
              </a:lnSpc>
              <a:spcBef>
                <a:spcPts val="200"/>
              </a:spcBef>
              <a:spcAft>
                <a:spcPts val="0"/>
              </a:spcAft>
              <a:buClr>
                <a:srgbClr val="3F3F3F"/>
              </a:buClr>
              <a:buSzPts val="1700"/>
              <a:buFont typeface="Calibri"/>
              <a:buChar char="◦"/>
              <a:defRPr b="0" i="0" sz="1700" u="none" cap="none" strike="noStrike">
                <a:solidFill>
                  <a:srgbClr val="3F3F3F"/>
                </a:solidFill>
                <a:latin typeface="Libre Franklin"/>
                <a:ea typeface="Libre Franklin"/>
                <a:cs typeface="Libre Franklin"/>
                <a:sym typeface="Libre Franklin"/>
              </a:defRPr>
            </a:lvl2pPr>
            <a:lvl3pPr indent="-311150" lvl="2" marL="1371600" marR="0" rtl="0" algn="l">
              <a:lnSpc>
                <a:spcPct val="100000"/>
              </a:lnSpc>
              <a:spcBef>
                <a:spcPts val="400"/>
              </a:spcBef>
              <a:spcAft>
                <a:spcPts val="0"/>
              </a:spcAft>
              <a:buClr>
                <a:srgbClr val="3F3F3F"/>
              </a:buClr>
              <a:buSzPts val="1300"/>
              <a:buFont typeface="Calibri"/>
              <a:buChar char="◦"/>
              <a:defRPr b="0" i="0" sz="1300" u="none" cap="none" strike="noStrike">
                <a:solidFill>
                  <a:srgbClr val="3F3F3F"/>
                </a:solidFill>
                <a:latin typeface="Libre Franklin"/>
                <a:ea typeface="Libre Franklin"/>
                <a:cs typeface="Libre Franklin"/>
                <a:sym typeface="Libre Franklin"/>
              </a:defRPr>
            </a:lvl3pPr>
            <a:lvl4pPr indent="-311150" lvl="3" marL="1828800" marR="0" rtl="0" algn="l">
              <a:lnSpc>
                <a:spcPct val="100000"/>
              </a:lnSpc>
              <a:spcBef>
                <a:spcPts val="400"/>
              </a:spcBef>
              <a:spcAft>
                <a:spcPts val="0"/>
              </a:spcAft>
              <a:buClr>
                <a:srgbClr val="3F3F3F"/>
              </a:buClr>
              <a:buSzPts val="1300"/>
              <a:buFont typeface="Calibri"/>
              <a:buChar char="◦"/>
              <a:defRPr b="0" i="0" sz="1300" u="none" cap="none" strike="noStrike">
                <a:solidFill>
                  <a:srgbClr val="3F3F3F"/>
                </a:solidFill>
                <a:latin typeface="Libre Franklin"/>
                <a:ea typeface="Libre Franklin"/>
                <a:cs typeface="Libre Franklin"/>
                <a:sym typeface="Libre Franklin"/>
              </a:defRPr>
            </a:lvl4pPr>
            <a:lvl5pPr indent="-311150" lvl="4" marL="2286000" marR="0" rtl="0" algn="l">
              <a:lnSpc>
                <a:spcPct val="100000"/>
              </a:lnSpc>
              <a:spcBef>
                <a:spcPts val="400"/>
              </a:spcBef>
              <a:spcAft>
                <a:spcPts val="0"/>
              </a:spcAft>
              <a:buClr>
                <a:srgbClr val="3F3F3F"/>
              </a:buClr>
              <a:buSzPts val="1300"/>
              <a:buFont typeface="Calibri"/>
              <a:buChar char="◦"/>
              <a:defRPr b="0" i="0" sz="1300" u="none" cap="none" strike="noStrike">
                <a:solidFill>
                  <a:srgbClr val="3F3F3F"/>
                </a:solidFill>
                <a:latin typeface="Libre Franklin"/>
                <a:ea typeface="Libre Franklin"/>
                <a:cs typeface="Libre Franklin"/>
                <a:sym typeface="Libre Franklin"/>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Libre Franklin"/>
                <a:ea typeface="Libre Franklin"/>
                <a:cs typeface="Libre Franklin"/>
                <a:sym typeface="Libre Franklin"/>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Libre Franklin"/>
                <a:ea typeface="Libre Franklin"/>
                <a:cs typeface="Libre Franklin"/>
                <a:sym typeface="Libre Franklin"/>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Libre Franklin"/>
                <a:ea typeface="Libre Franklin"/>
                <a:cs typeface="Libre Franklin"/>
                <a:sym typeface="Libre Franklin"/>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Libre Franklin"/>
                <a:ea typeface="Libre Franklin"/>
                <a:cs typeface="Libre Franklin"/>
                <a:sym typeface="Libre Franklin"/>
              </a:defRPr>
            </a:lvl9pPr>
          </a:lstStyle>
          <a:p/>
        </p:txBody>
      </p:sp>
      <p:sp>
        <p:nvSpPr>
          <p:cNvPr id="13" name="Google Shape;13;p1"/>
          <p:cNvSpPr txBox="1"/>
          <p:nvPr>
            <p:ph idx="10" type="dt"/>
          </p:nvPr>
        </p:nvSpPr>
        <p:spPr>
          <a:xfrm>
            <a:off x="8218426" y="6446838"/>
            <a:ext cx="258485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rgbClr val="FFFFFF"/>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14" name="Google Shape;14;p1"/>
          <p:cNvSpPr txBox="1"/>
          <p:nvPr>
            <p:ph idx="11" type="ftr"/>
          </p:nvPr>
        </p:nvSpPr>
        <p:spPr>
          <a:xfrm>
            <a:off x="1097279" y="6446838"/>
            <a:ext cx="681826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rgbClr val="FFFFFF"/>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15" name="Google Shape;15;p1"/>
          <p:cNvSpPr txBox="1"/>
          <p:nvPr>
            <p:ph idx="12" type="sldNum"/>
          </p:nvPr>
        </p:nvSpPr>
        <p:spPr>
          <a:xfrm>
            <a:off x="10993582" y="6446838"/>
            <a:ext cx="780010" cy="365125"/>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de-DE"/>
              <a:t>‹#›</a:t>
            </a:fld>
            <a:endParaRPr/>
          </a:p>
        </p:txBody>
      </p:sp>
      <p:cxnSp>
        <p:nvCxnSpPr>
          <p:cNvPr id="16" name="Google Shape;16;p1"/>
          <p:cNvCxnSpPr/>
          <p:nvPr/>
        </p:nvCxnSpPr>
        <p:spPr>
          <a:xfrm>
            <a:off x="1193532" y="1897380"/>
            <a:ext cx="9966960" cy="0"/>
          </a:xfrm>
          <a:prstGeom prst="straightConnector1">
            <a:avLst/>
          </a:prstGeom>
          <a:noFill/>
          <a:ln cap="flat" cmpd="sng" w="12700">
            <a:solidFill>
              <a:srgbClr val="3F3F3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hyperlink" Target="https://www.youtube.com/watch?v=PKtJ9A8xrMw&amp;t=3s" TargetMode="External"/><Relationship Id="rId5" Type="http://schemas.openxmlformats.org/officeDocument/2006/relationships/hyperlink" Target="https://www.youtube.com/watch?v=PKtJ9A8xrMw&amp;t=3s" TargetMode="External"/><Relationship Id="rId6"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53.jpg"/><Relationship Id="rId5" Type="http://schemas.openxmlformats.org/officeDocument/2006/relationships/image" Target="../media/image14.jpg"/><Relationship Id="rId6" Type="http://schemas.openxmlformats.org/officeDocument/2006/relationships/image" Target="../media/image9.png"/><Relationship Id="rId7"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39.jp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70.png"/><Relationship Id="rId5" Type="http://schemas.openxmlformats.org/officeDocument/2006/relationships/image" Target="../media/image44.jpg"/><Relationship Id="rId6" Type="http://schemas.openxmlformats.org/officeDocument/2006/relationships/image" Target="../media/image46.jpg"/><Relationship Id="rId7" Type="http://schemas.openxmlformats.org/officeDocument/2006/relationships/image" Target="../media/image9.png"/><Relationship Id="rId8"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4.jpg"/><Relationship Id="rId9" Type="http://schemas.openxmlformats.org/officeDocument/2006/relationships/image" Target="../media/image18.png"/><Relationship Id="rId5" Type="http://schemas.openxmlformats.org/officeDocument/2006/relationships/image" Target="../media/image28.jpg"/><Relationship Id="rId6" Type="http://schemas.openxmlformats.org/officeDocument/2006/relationships/image" Target="../media/image9.png"/><Relationship Id="rId7" Type="http://schemas.openxmlformats.org/officeDocument/2006/relationships/image" Target="../media/image50.jpg"/><Relationship Id="rId8"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51.jpg"/><Relationship Id="rId5" Type="http://schemas.openxmlformats.org/officeDocument/2006/relationships/image" Target="../media/image60.jpg"/><Relationship Id="rId6"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31.jpg"/><Relationship Id="rId5" Type="http://schemas.openxmlformats.org/officeDocument/2006/relationships/image" Target="../media/image29.jpg"/><Relationship Id="rId6" Type="http://schemas.openxmlformats.org/officeDocument/2006/relationships/image" Target="../media/image32.jpg"/><Relationship Id="rId7"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33.png"/></Relationships>
</file>

<file path=ppt/slides/_rels/slide25.xml.rels><?xml version="1.0" encoding="UTF-8" standalone="yes"?><Relationships xmlns="http://schemas.openxmlformats.org/package/2006/relationships"><Relationship Id="rId20" Type="http://schemas.openxmlformats.org/officeDocument/2006/relationships/image" Target="../media/image54.jpg"/><Relationship Id="rId22" Type="http://schemas.openxmlformats.org/officeDocument/2006/relationships/image" Target="../media/image45.jpg"/><Relationship Id="rId21" Type="http://schemas.openxmlformats.org/officeDocument/2006/relationships/image" Target="../media/image47.jpg"/><Relationship Id="rId24" Type="http://schemas.openxmlformats.org/officeDocument/2006/relationships/image" Target="../media/image65.jpg"/><Relationship Id="rId23" Type="http://schemas.openxmlformats.org/officeDocument/2006/relationships/image" Target="../media/image57.jp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30.jpg"/><Relationship Id="rId9" Type="http://schemas.openxmlformats.org/officeDocument/2006/relationships/image" Target="../media/image36.jpg"/><Relationship Id="rId26" Type="http://schemas.openxmlformats.org/officeDocument/2006/relationships/image" Target="../media/image64.jpg"/><Relationship Id="rId25" Type="http://schemas.openxmlformats.org/officeDocument/2006/relationships/image" Target="../media/image58.jpg"/><Relationship Id="rId28" Type="http://schemas.openxmlformats.org/officeDocument/2006/relationships/image" Target="../media/image62.jpg"/><Relationship Id="rId27" Type="http://schemas.openxmlformats.org/officeDocument/2006/relationships/image" Target="../media/image66.jpg"/><Relationship Id="rId5" Type="http://schemas.openxmlformats.org/officeDocument/2006/relationships/image" Target="../media/image38.jpg"/><Relationship Id="rId6" Type="http://schemas.openxmlformats.org/officeDocument/2006/relationships/image" Target="../media/image63.jpg"/><Relationship Id="rId29" Type="http://schemas.openxmlformats.org/officeDocument/2006/relationships/image" Target="../media/image61.jpg"/><Relationship Id="rId7" Type="http://schemas.openxmlformats.org/officeDocument/2006/relationships/image" Target="../media/image41.jpg"/><Relationship Id="rId8" Type="http://schemas.openxmlformats.org/officeDocument/2006/relationships/image" Target="../media/image37.png"/><Relationship Id="rId30" Type="http://schemas.openxmlformats.org/officeDocument/2006/relationships/image" Target="../media/image68.jpg"/><Relationship Id="rId11" Type="http://schemas.openxmlformats.org/officeDocument/2006/relationships/image" Target="../media/image48.png"/><Relationship Id="rId10" Type="http://schemas.openxmlformats.org/officeDocument/2006/relationships/image" Target="../media/image40.png"/><Relationship Id="rId13" Type="http://schemas.openxmlformats.org/officeDocument/2006/relationships/image" Target="../media/image9.png"/><Relationship Id="rId12" Type="http://schemas.openxmlformats.org/officeDocument/2006/relationships/image" Target="../media/image43.png"/><Relationship Id="rId15" Type="http://schemas.openxmlformats.org/officeDocument/2006/relationships/image" Target="../media/image56.png"/><Relationship Id="rId14" Type="http://schemas.openxmlformats.org/officeDocument/2006/relationships/image" Target="../media/image59.png"/><Relationship Id="rId17" Type="http://schemas.openxmlformats.org/officeDocument/2006/relationships/image" Target="../media/image33.png"/><Relationship Id="rId16" Type="http://schemas.openxmlformats.org/officeDocument/2006/relationships/image" Target="../media/image49.png"/><Relationship Id="rId19" Type="http://schemas.openxmlformats.org/officeDocument/2006/relationships/image" Target="../media/image42.png"/><Relationship Id="rId18" Type="http://schemas.openxmlformats.org/officeDocument/2006/relationships/image" Target="../media/image5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69.png"/><Relationship Id="rId5" Type="http://schemas.openxmlformats.org/officeDocument/2006/relationships/hyperlink" Target="mailto:info@weihnachtspackerlaktion.at" TargetMode="External"/><Relationship Id="rId6" Type="http://schemas.openxmlformats.org/officeDocument/2006/relationships/hyperlink" Target="http://www.weihnachtspackerlaktion.at/" TargetMode="External"/><Relationship Id="rId7"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67.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7.jp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13"/>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62626"/>
              </a:buClr>
              <a:buSzPts val="8000"/>
              <a:buFont typeface="Bookman Old Style"/>
              <a:buNone/>
            </a:pPr>
            <a:r>
              <a:t/>
            </a:r>
            <a:endParaRPr/>
          </a:p>
        </p:txBody>
      </p:sp>
      <p:sp>
        <p:nvSpPr>
          <p:cNvPr id="101" name="Google Shape;101;p13"/>
          <p:cNvSpPr txBox="1"/>
          <p:nvPr>
            <p:ph idx="1" type="subTitle"/>
          </p:nvPr>
        </p:nvSpPr>
        <p:spPr>
          <a:xfrm>
            <a:off x="1100051" y="4645152"/>
            <a:ext cx="10058400" cy="1143000"/>
          </a:xfrm>
          <a:prstGeom prst="rect">
            <a:avLst/>
          </a:prstGeom>
          <a:noFill/>
          <a:ln>
            <a:noFill/>
          </a:ln>
        </p:spPr>
        <p:txBody>
          <a:bodyPr anchorCtr="0" anchor="t" bIns="45700" lIns="91425" spcFirstLastPara="1" rIns="91425" wrap="square" tIns="45700">
            <a:normAutofit/>
          </a:bodyPr>
          <a:lstStyle/>
          <a:p>
            <a:pPr indent="-349250" lvl="0" marL="457200" rtl="0" algn="l">
              <a:lnSpc>
                <a:spcPct val="110000"/>
              </a:lnSpc>
              <a:spcBef>
                <a:spcPts val="1200"/>
              </a:spcBef>
              <a:spcAft>
                <a:spcPts val="0"/>
              </a:spcAft>
              <a:buSzPts val="2400"/>
              <a:buNone/>
            </a:pPr>
            <a:r>
              <a:t/>
            </a:r>
            <a:endParaRPr/>
          </a:p>
        </p:txBody>
      </p:sp>
      <p:sp>
        <p:nvSpPr>
          <p:cNvPr id="102" name="Google Shape;102;p13"/>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103" name="Google Shape;103;p13"/>
          <p:cNvSpPr txBox="1"/>
          <p:nvPr/>
        </p:nvSpPr>
        <p:spPr>
          <a:xfrm>
            <a:off x="5289754" y="639097"/>
            <a:ext cx="6253317" cy="368601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E30713"/>
              </a:buClr>
              <a:buSzPts val="7200"/>
              <a:buFont typeface="Montserrat"/>
              <a:buNone/>
            </a:pPr>
            <a:r>
              <a:rPr b="1" i="0" lang="de-DE" sz="7200" u="none" cap="none" strike="noStrike">
                <a:solidFill>
                  <a:srgbClr val="E30713"/>
                </a:solidFill>
                <a:latin typeface="Montserrat"/>
                <a:ea typeface="Montserrat"/>
                <a:cs typeface="Montserrat"/>
                <a:sym typeface="Montserrat"/>
              </a:rPr>
              <a:t>W</a:t>
            </a:r>
            <a:r>
              <a:rPr b="1" i="0" lang="de-DE" sz="7200" u="none" cap="none" strike="noStrike">
                <a:solidFill>
                  <a:srgbClr val="01652F"/>
                </a:solidFill>
                <a:latin typeface="Montserrat"/>
                <a:ea typeface="Montserrat"/>
                <a:cs typeface="Montserrat"/>
                <a:sym typeface="Montserrat"/>
              </a:rPr>
              <a:t>eihnachts</a:t>
            </a:r>
            <a:br>
              <a:rPr b="0" i="0" lang="de-DE" sz="7200" u="none" cap="none" strike="noStrike">
                <a:solidFill>
                  <a:srgbClr val="E30713"/>
                </a:solidFill>
                <a:latin typeface="Montserrat"/>
                <a:ea typeface="Montserrat"/>
                <a:cs typeface="Montserrat"/>
                <a:sym typeface="Montserrat"/>
              </a:rPr>
            </a:br>
            <a:r>
              <a:rPr b="1" i="0" lang="de-DE" sz="7200" u="none" cap="none" strike="noStrike">
                <a:solidFill>
                  <a:srgbClr val="E30713"/>
                </a:solidFill>
                <a:latin typeface="Montserrat"/>
                <a:ea typeface="Montserrat"/>
                <a:cs typeface="Montserrat"/>
                <a:sym typeface="Montserrat"/>
              </a:rPr>
              <a:t>P</a:t>
            </a:r>
            <a:r>
              <a:rPr b="1" i="0" lang="de-DE" sz="7200" u="none" cap="none" strike="noStrike">
                <a:solidFill>
                  <a:srgbClr val="01652F"/>
                </a:solidFill>
                <a:latin typeface="Montserrat"/>
                <a:ea typeface="Montserrat"/>
                <a:cs typeface="Montserrat"/>
                <a:sym typeface="Montserrat"/>
              </a:rPr>
              <a:t>ackerl</a:t>
            </a:r>
            <a:br>
              <a:rPr b="0" i="0" lang="de-DE" sz="7200" u="none" cap="none" strike="noStrike">
                <a:solidFill>
                  <a:srgbClr val="E30713"/>
                </a:solidFill>
                <a:latin typeface="Montserrat"/>
                <a:ea typeface="Montserrat"/>
                <a:cs typeface="Montserrat"/>
                <a:sym typeface="Montserrat"/>
              </a:rPr>
            </a:br>
            <a:r>
              <a:rPr b="1" i="0" lang="de-DE" sz="7200" u="none" cap="none" strike="noStrike">
                <a:solidFill>
                  <a:srgbClr val="E30713"/>
                </a:solidFill>
                <a:latin typeface="Montserrat"/>
                <a:ea typeface="Montserrat"/>
                <a:cs typeface="Montserrat"/>
                <a:sym typeface="Montserrat"/>
              </a:rPr>
              <a:t>A</a:t>
            </a:r>
            <a:r>
              <a:rPr b="1" i="0" lang="de-DE" sz="7200" u="none" cap="none" strike="noStrike">
                <a:solidFill>
                  <a:srgbClr val="01652F"/>
                </a:solidFill>
                <a:latin typeface="Montserrat"/>
                <a:ea typeface="Montserrat"/>
                <a:cs typeface="Montserrat"/>
                <a:sym typeface="Montserrat"/>
              </a:rPr>
              <a:t>ktion</a:t>
            </a:r>
            <a:endParaRPr b="0" i="0" sz="8000" u="none" cap="none" strike="noStrike">
              <a:solidFill>
                <a:srgbClr val="262626"/>
              </a:solidFill>
              <a:latin typeface="Bookman Old Style"/>
              <a:ea typeface="Bookman Old Style"/>
              <a:cs typeface="Bookman Old Style"/>
              <a:sym typeface="Bookman Old Style"/>
            </a:endParaRPr>
          </a:p>
        </p:txBody>
      </p:sp>
      <p:sp>
        <p:nvSpPr>
          <p:cNvPr id="104" name="Google Shape;104;p13"/>
          <p:cNvSpPr txBox="1"/>
          <p:nvPr/>
        </p:nvSpPr>
        <p:spPr>
          <a:xfrm>
            <a:off x="5289753" y="4672739"/>
            <a:ext cx="6269347" cy="1021498"/>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chemeClr val="accent1"/>
              </a:buClr>
              <a:buSzPts val="2000"/>
              <a:buFont typeface="Calibri"/>
              <a:buNone/>
            </a:pPr>
            <a:r>
              <a:rPr b="0" i="0" lang="de-DE" sz="2000" u="none" cap="none" strike="noStrike">
                <a:solidFill>
                  <a:schemeClr val="dk1"/>
                </a:solidFill>
                <a:latin typeface="Montserrat"/>
                <a:ea typeface="Montserrat"/>
                <a:cs typeface="Montserrat"/>
                <a:sym typeface="Montserrat"/>
              </a:rPr>
              <a:t>Zaubert mit uns lachende Kinderaugen!</a:t>
            </a:r>
            <a:endParaRPr b="0" i="0" sz="2400" u="none" cap="none" strike="noStrike">
              <a:solidFill>
                <a:schemeClr val="dk1"/>
              </a:solidFill>
              <a:latin typeface="Libre Franklin"/>
              <a:ea typeface="Libre Franklin"/>
              <a:cs typeface="Libre Franklin"/>
              <a:sym typeface="Libre Franklin"/>
            </a:endParaRPr>
          </a:p>
        </p:txBody>
      </p:sp>
      <p:cxnSp>
        <p:nvCxnSpPr>
          <p:cNvPr id="105" name="Google Shape;105;p13"/>
          <p:cNvCxnSpPr/>
          <p:nvPr/>
        </p:nvCxnSpPr>
        <p:spPr>
          <a:xfrm>
            <a:off x="5427754" y="4498925"/>
            <a:ext cx="5636107" cy="0"/>
          </a:xfrm>
          <a:prstGeom prst="straightConnector1">
            <a:avLst/>
          </a:prstGeom>
          <a:noFill/>
          <a:ln cap="flat" cmpd="sng" w="12700">
            <a:solidFill>
              <a:srgbClr val="3F3F3F"/>
            </a:solidFill>
            <a:prstDash val="solid"/>
            <a:round/>
            <a:headEnd len="sm" w="sm" type="none"/>
            <a:tailEnd len="sm" w="sm" type="none"/>
          </a:ln>
        </p:spPr>
      </p:cxnSp>
      <p:pic>
        <p:nvPicPr>
          <p:cNvPr descr="Ein Bild, das Grafiken, rot, Grafikdesign, Karminrot enthält.&#10;&#10;Automatisch generierte Beschreibung" id="106" name="Google Shape;106;p13"/>
          <p:cNvPicPr preferRelativeResize="0"/>
          <p:nvPr/>
        </p:nvPicPr>
        <p:blipFill rotWithShape="1">
          <a:blip r:embed="rId3">
            <a:alphaModFix/>
          </a:blip>
          <a:srcRect b="0" l="0" r="0" t="0"/>
          <a:stretch/>
        </p:blipFill>
        <p:spPr>
          <a:xfrm>
            <a:off x="10631055" y="129821"/>
            <a:ext cx="1363236" cy="670926"/>
          </a:xfrm>
          <a:prstGeom prst="rect">
            <a:avLst/>
          </a:prstGeom>
          <a:noFill/>
          <a:ln>
            <a:noFill/>
          </a:ln>
        </p:spPr>
      </p:pic>
      <p:sp>
        <p:nvSpPr>
          <p:cNvPr id="107" name="Google Shape;107;p13"/>
          <p:cNvSpPr txBox="1"/>
          <p:nvPr/>
        </p:nvSpPr>
        <p:spPr>
          <a:xfrm>
            <a:off x="6949099" y="5498022"/>
            <a:ext cx="2328015" cy="333375"/>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1000"/>
              <a:buFont typeface="Arial"/>
              <a:buNone/>
            </a:pPr>
            <a:r>
              <a:rPr b="0" i="0" lang="de-DE" sz="1000" u="none" cap="none" strike="noStrike">
                <a:solidFill>
                  <a:srgbClr val="01652F"/>
                </a:solidFill>
                <a:latin typeface="Oswald"/>
                <a:ea typeface="Oswald"/>
                <a:cs typeface="Oswald"/>
                <a:sym typeface="Oswald"/>
              </a:rPr>
              <a:t>Ein </a:t>
            </a:r>
            <a:r>
              <a:rPr b="1" i="0" lang="de-DE" sz="1000" u="none" cap="none" strike="noStrike">
                <a:solidFill>
                  <a:srgbClr val="01652F"/>
                </a:solidFill>
                <a:latin typeface="Oswald"/>
                <a:ea typeface="Oswald"/>
                <a:cs typeface="Oswald"/>
                <a:sym typeface="Oswald"/>
              </a:rPr>
              <a:t>ehrenamtliches</a:t>
            </a:r>
            <a:r>
              <a:rPr b="0" i="0" lang="de-DE" sz="1000" u="none" cap="none" strike="noStrike">
                <a:solidFill>
                  <a:srgbClr val="01652F"/>
                </a:solidFill>
                <a:latin typeface="Oswald"/>
                <a:ea typeface="Oswald"/>
                <a:cs typeface="Oswald"/>
                <a:sym typeface="Oswald"/>
              </a:rPr>
              <a:t> Projekt von</a:t>
            </a:r>
            <a:endParaRPr b="0" i="0" sz="1200" u="none" cap="none" strike="noStrike">
              <a:solidFill>
                <a:schemeClr val="dk1"/>
              </a:solidFill>
              <a:latin typeface="Corbel"/>
              <a:ea typeface="Corbel"/>
              <a:cs typeface="Corbel"/>
              <a:sym typeface="Corbel"/>
            </a:endParaRPr>
          </a:p>
        </p:txBody>
      </p:sp>
      <p:pic>
        <p:nvPicPr>
          <p:cNvPr id="108" name="Google Shape;108;p13"/>
          <p:cNvPicPr preferRelativeResize="0"/>
          <p:nvPr/>
        </p:nvPicPr>
        <p:blipFill rotWithShape="1">
          <a:blip r:embed="rId4">
            <a:alphaModFix/>
          </a:blip>
          <a:srcRect b="0" l="0" r="0" t="0"/>
          <a:stretch/>
        </p:blipFill>
        <p:spPr>
          <a:xfrm>
            <a:off x="6914862" y="5866732"/>
            <a:ext cx="466725" cy="466725"/>
          </a:xfrm>
          <a:prstGeom prst="rect">
            <a:avLst/>
          </a:prstGeom>
          <a:noFill/>
          <a:ln>
            <a:noFill/>
          </a:ln>
        </p:spPr>
      </p:pic>
      <p:pic>
        <p:nvPicPr>
          <p:cNvPr id="109" name="Google Shape;109;p13"/>
          <p:cNvPicPr preferRelativeResize="0"/>
          <p:nvPr/>
        </p:nvPicPr>
        <p:blipFill rotWithShape="1">
          <a:blip r:embed="rId5">
            <a:alphaModFix/>
          </a:blip>
          <a:srcRect b="0" l="0" r="0" t="0"/>
          <a:stretch/>
        </p:blipFill>
        <p:spPr>
          <a:xfrm>
            <a:off x="7614632" y="5874987"/>
            <a:ext cx="467995" cy="467995"/>
          </a:xfrm>
          <a:prstGeom prst="rect">
            <a:avLst/>
          </a:prstGeom>
          <a:noFill/>
          <a:ln>
            <a:noFill/>
          </a:ln>
        </p:spPr>
      </p:pic>
      <p:pic>
        <p:nvPicPr>
          <p:cNvPr id="110" name="Google Shape;110;p13"/>
          <p:cNvPicPr preferRelativeResize="0"/>
          <p:nvPr/>
        </p:nvPicPr>
        <p:blipFill rotWithShape="1">
          <a:blip r:embed="rId6">
            <a:alphaModFix/>
          </a:blip>
          <a:srcRect b="0" l="0" r="0" t="0"/>
          <a:stretch/>
        </p:blipFill>
        <p:spPr>
          <a:xfrm>
            <a:off x="8299797" y="5866732"/>
            <a:ext cx="438150" cy="467995"/>
          </a:xfrm>
          <a:prstGeom prst="rect">
            <a:avLst/>
          </a:prstGeom>
          <a:noFill/>
          <a:ln>
            <a:noFill/>
          </a:ln>
        </p:spPr>
      </p:pic>
      <p:pic>
        <p:nvPicPr>
          <p:cNvPr id="111" name="Google Shape;111;p13"/>
          <p:cNvPicPr preferRelativeResize="0"/>
          <p:nvPr/>
        </p:nvPicPr>
        <p:blipFill rotWithShape="1">
          <a:blip r:embed="rId7">
            <a:alphaModFix/>
          </a:blip>
          <a:srcRect b="0" l="0" r="0" t="0"/>
          <a:stretch/>
        </p:blipFill>
        <p:spPr>
          <a:xfrm>
            <a:off x="8920827" y="5868002"/>
            <a:ext cx="436245" cy="467995"/>
          </a:xfrm>
          <a:prstGeom prst="rect">
            <a:avLst/>
          </a:prstGeom>
          <a:noFill/>
          <a:ln>
            <a:noFill/>
          </a:ln>
        </p:spPr>
      </p:pic>
      <p:sp>
        <p:nvSpPr>
          <p:cNvPr id="112" name="Google Shape;112;p13"/>
          <p:cNvSpPr txBox="1"/>
          <p:nvPr/>
        </p:nvSpPr>
        <p:spPr>
          <a:xfrm>
            <a:off x="6746587" y="6368792"/>
            <a:ext cx="797560" cy="248285"/>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600"/>
              <a:buFont typeface="Arial"/>
              <a:buNone/>
            </a:pPr>
            <a:r>
              <a:rPr b="0" i="0" lang="de-DE" sz="600" u="none" cap="none" strike="noStrike">
                <a:solidFill>
                  <a:srgbClr val="BE111B"/>
                </a:solidFill>
                <a:latin typeface="Oswald"/>
                <a:ea typeface="Oswald"/>
                <a:cs typeface="Oswald"/>
                <a:sym typeface="Oswald"/>
              </a:rPr>
              <a:t>Round Table Austria</a:t>
            </a:r>
            <a:endParaRPr b="0" i="0" sz="1150" u="none" cap="none" strike="noStrike">
              <a:solidFill>
                <a:schemeClr val="dk1"/>
              </a:solidFill>
              <a:latin typeface="Corbel"/>
              <a:ea typeface="Corbel"/>
              <a:cs typeface="Corbel"/>
              <a:sym typeface="Corbel"/>
            </a:endParaRPr>
          </a:p>
        </p:txBody>
      </p:sp>
      <p:sp>
        <p:nvSpPr>
          <p:cNvPr id="113" name="Google Shape;113;p13"/>
          <p:cNvSpPr txBox="1"/>
          <p:nvPr/>
        </p:nvSpPr>
        <p:spPr>
          <a:xfrm>
            <a:off x="7449532" y="6368157"/>
            <a:ext cx="797560" cy="248285"/>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600"/>
              <a:buFont typeface="Arial"/>
              <a:buNone/>
            </a:pPr>
            <a:r>
              <a:rPr b="0" i="0" lang="de-DE" sz="600" u="none" cap="none" strike="noStrike">
                <a:solidFill>
                  <a:srgbClr val="BE111B"/>
                </a:solidFill>
                <a:latin typeface="Oswald"/>
                <a:ea typeface="Oswald"/>
                <a:cs typeface="Oswald"/>
                <a:sym typeface="Oswald"/>
              </a:rPr>
              <a:t>Ladies Circle Austria</a:t>
            </a:r>
            <a:endParaRPr b="0" i="0" sz="1150" u="none" cap="none" strike="noStrike">
              <a:solidFill>
                <a:schemeClr val="dk1"/>
              </a:solidFill>
              <a:latin typeface="Corbel"/>
              <a:ea typeface="Corbel"/>
              <a:cs typeface="Corbel"/>
              <a:sym typeface="Corbel"/>
            </a:endParaRPr>
          </a:p>
        </p:txBody>
      </p:sp>
      <p:sp>
        <p:nvSpPr>
          <p:cNvPr id="114" name="Google Shape;114;p13"/>
          <p:cNvSpPr txBox="1"/>
          <p:nvPr/>
        </p:nvSpPr>
        <p:spPr>
          <a:xfrm>
            <a:off x="8113107" y="6368792"/>
            <a:ext cx="797560" cy="248285"/>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600"/>
              <a:buFont typeface="Arial"/>
              <a:buNone/>
            </a:pPr>
            <a:r>
              <a:rPr b="0" i="0" lang="de-DE" sz="600" u="none" cap="none" strike="noStrike">
                <a:solidFill>
                  <a:srgbClr val="BE111B"/>
                </a:solidFill>
                <a:latin typeface="Oswald"/>
                <a:ea typeface="Oswald"/>
                <a:cs typeface="Oswald"/>
                <a:sym typeface="Oswald"/>
              </a:rPr>
              <a:t>Club41 Österreich</a:t>
            </a:r>
            <a:endParaRPr b="0" i="0" sz="1150" u="none" cap="none" strike="noStrike">
              <a:solidFill>
                <a:schemeClr val="dk1"/>
              </a:solidFill>
              <a:latin typeface="Corbel"/>
              <a:ea typeface="Corbel"/>
              <a:cs typeface="Corbel"/>
              <a:sym typeface="Corbel"/>
            </a:endParaRPr>
          </a:p>
        </p:txBody>
      </p:sp>
      <p:sp>
        <p:nvSpPr>
          <p:cNvPr id="115" name="Google Shape;115;p13"/>
          <p:cNvSpPr txBox="1"/>
          <p:nvPr/>
        </p:nvSpPr>
        <p:spPr>
          <a:xfrm>
            <a:off x="8730327" y="6366887"/>
            <a:ext cx="797560" cy="248285"/>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600"/>
              <a:buFont typeface="Arial"/>
              <a:buNone/>
            </a:pPr>
            <a:r>
              <a:rPr b="0" i="0" lang="de-DE" sz="600" u="none" cap="none" strike="noStrike">
                <a:solidFill>
                  <a:srgbClr val="BE111B"/>
                </a:solidFill>
                <a:latin typeface="Oswald"/>
                <a:ea typeface="Oswald"/>
                <a:cs typeface="Oswald"/>
                <a:sym typeface="Oswald"/>
              </a:rPr>
              <a:t>Agora Club Austria</a:t>
            </a:r>
            <a:endParaRPr b="0" i="0" sz="1150" u="none" cap="none" strike="noStrike">
              <a:solidFill>
                <a:schemeClr val="dk1"/>
              </a:solidFill>
              <a:latin typeface="Corbel"/>
              <a:ea typeface="Corbel"/>
              <a:cs typeface="Corbel"/>
              <a:sym typeface="Corbel"/>
            </a:endParaRPr>
          </a:p>
        </p:txBody>
      </p:sp>
      <p:pic>
        <p:nvPicPr>
          <p:cNvPr id="116" name="Google Shape;116;p13"/>
          <p:cNvPicPr preferRelativeResize="0"/>
          <p:nvPr/>
        </p:nvPicPr>
        <p:blipFill rotWithShape="1">
          <a:blip r:embed="rId8">
            <a:alphaModFix/>
          </a:blip>
          <a:srcRect b="-187" l="0" r="0" t="0"/>
          <a:stretch/>
        </p:blipFill>
        <p:spPr>
          <a:xfrm flipH="1">
            <a:off x="0" y="0"/>
            <a:ext cx="4903911" cy="68708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Das </a:t>
            </a:r>
            <a:r>
              <a:rPr b="1" lang="de-DE">
                <a:solidFill>
                  <a:srgbClr val="01652F"/>
                </a:solidFill>
                <a:latin typeface="Montserrat"/>
                <a:ea typeface="Montserrat"/>
                <a:cs typeface="Montserrat"/>
                <a:sym typeface="Montserrat"/>
              </a:rPr>
              <a:t>Päckchen</a:t>
            </a:r>
            <a:endParaRPr/>
          </a:p>
        </p:txBody>
      </p:sp>
      <p:pic>
        <p:nvPicPr>
          <p:cNvPr descr="Ein Bild, das Grafiken, rot, Grafikdesign, Karminrot enthält.&#10;&#10;Automatisch generierte Beschreibung" id="233" name="Google Shape;233;p22"/>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234" name="Google Shape;234;p22"/>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35" name="Google Shape;235;p22"/>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236" name="Google Shape;236;p22"/>
          <p:cNvSpPr txBox="1"/>
          <p:nvPr>
            <p:ph idx="1" type="body"/>
          </p:nvPr>
        </p:nvSpPr>
        <p:spPr>
          <a:xfrm>
            <a:off x="1270900" y="2201566"/>
            <a:ext cx="10058400" cy="3646025"/>
          </a:xfrm>
          <a:prstGeom prst="rect">
            <a:avLst/>
          </a:prstGeom>
          <a:noFill/>
          <a:ln>
            <a:noFill/>
          </a:ln>
        </p:spPr>
        <p:txBody>
          <a:bodyPr anchorCtr="0" anchor="t" bIns="45700" lIns="0" spcFirstLastPara="1" rIns="0" wrap="square" tIns="45700">
            <a:normAutofit/>
          </a:bodyPr>
          <a:lstStyle/>
          <a:p>
            <a:pPr indent="0" lvl="0" marL="0" rtl="0" algn="l">
              <a:lnSpc>
                <a:spcPct val="110000"/>
              </a:lnSpc>
              <a:spcBef>
                <a:spcPts val="0"/>
              </a:spcBef>
              <a:spcAft>
                <a:spcPts val="0"/>
              </a:spcAft>
              <a:buSzPts val="2400"/>
              <a:buNone/>
            </a:pPr>
            <a:r>
              <a:rPr b="1" lang="de-DE" sz="2400" u="sng">
                <a:solidFill>
                  <a:schemeClr val="dk1"/>
                </a:solidFill>
                <a:latin typeface="Montserrat"/>
                <a:ea typeface="Montserrat"/>
                <a:cs typeface="Montserrat"/>
                <a:sym typeface="Montserrat"/>
              </a:rPr>
              <a:t>Bewährt</a:t>
            </a:r>
            <a:r>
              <a:rPr lang="de-DE" sz="2400" u="sng">
                <a:solidFill>
                  <a:schemeClr val="dk1"/>
                </a:solidFill>
                <a:latin typeface="Montserrat"/>
                <a:ea typeface="Montserrat"/>
                <a:cs typeface="Montserrat"/>
                <a:sym typeface="Montserrat"/>
              </a:rPr>
              <a:t> haben sich:</a:t>
            </a:r>
            <a:endParaRPr/>
          </a:p>
          <a:p>
            <a:pPr indent="-91440" lvl="0" marL="91440" rtl="0" algn="l">
              <a:lnSpc>
                <a:spcPct val="110000"/>
              </a:lnSpc>
              <a:spcBef>
                <a:spcPts val="1400"/>
              </a:spcBef>
              <a:spcAft>
                <a:spcPts val="0"/>
              </a:spcAft>
              <a:buClr>
                <a:srgbClr val="01652F"/>
              </a:buClr>
              <a:buSzPts val="2400"/>
              <a:buFont typeface="Noto Sans Symbols"/>
              <a:buChar char="✔"/>
            </a:pPr>
            <a:r>
              <a:rPr lang="de-DE" sz="2400">
                <a:solidFill>
                  <a:schemeClr val="dk1"/>
                </a:solidFill>
                <a:latin typeface="Montserrat"/>
                <a:ea typeface="Montserrat"/>
                <a:cs typeface="Montserrat"/>
                <a:sym typeface="Montserrat"/>
              </a:rPr>
              <a:t> </a:t>
            </a:r>
            <a:r>
              <a:rPr b="1" lang="de-DE" sz="2400">
                <a:solidFill>
                  <a:schemeClr val="dk1"/>
                </a:solidFill>
                <a:latin typeface="Montserrat"/>
                <a:ea typeface="Montserrat"/>
                <a:cs typeface="Montserrat"/>
                <a:sym typeface="Montserrat"/>
              </a:rPr>
              <a:t>Spielsachen</a:t>
            </a:r>
            <a:r>
              <a:rPr lang="de-DE" sz="2400">
                <a:solidFill>
                  <a:schemeClr val="dk1"/>
                </a:solidFill>
                <a:latin typeface="Montserrat"/>
                <a:ea typeface="Montserrat"/>
                <a:cs typeface="Montserrat"/>
                <a:sym typeface="Montserrat"/>
              </a:rPr>
              <a:t>, Würfel- und Kartenspiele, Aufkleber, Jojos, Stofftiere, Spielzeugautos, Tennisbälle</a:t>
            </a:r>
            <a:endParaRPr/>
          </a:p>
          <a:p>
            <a:pPr indent="-91440" lvl="0" marL="91440" rtl="0" algn="l">
              <a:lnSpc>
                <a:spcPct val="110000"/>
              </a:lnSpc>
              <a:spcBef>
                <a:spcPts val="1400"/>
              </a:spcBef>
              <a:spcAft>
                <a:spcPts val="0"/>
              </a:spcAft>
              <a:buClr>
                <a:srgbClr val="01652F"/>
              </a:buClr>
              <a:buSzPts val="2400"/>
              <a:buFont typeface="Noto Sans Symbols"/>
              <a:buChar char="✔"/>
            </a:pPr>
            <a:r>
              <a:rPr lang="de-DE" sz="2400">
                <a:solidFill>
                  <a:schemeClr val="dk1"/>
                </a:solidFill>
                <a:latin typeface="Montserrat"/>
                <a:ea typeface="Montserrat"/>
                <a:cs typeface="Montserrat"/>
                <a:sym typeface="Montserrat"/>
              </a:rPr>
              <a:t> Neuwertige </a:t>
            </a:r>
            <a:r>
              <a:rPr b="1" lang="de-DE" sz="2400">
                <a:solidFill>
                  <a:schemeClr val="dk1"/>
                </a:solidFill>
                <a:latin typeface="Montserrat"/>
                <a:ea typeface="Montserrat"/>
                <a:cs typeface="Montserrat"/>
                <a:sym typeface="Montserrat"/>
              </a:rPr>
              <a:t>Kinderkleidung</a:t>
            </a:r>
            <a:endParaRPr/>
          </a:p>
          <a:p>
            <a:pPr indent="-91440" lvl="0" marL="91440" rtl="0" algn="l">
              <a:lnSpc>
                <a:spcPct val="110000"/>
              </a:lnSpc>
              <a:spcBef>
                <a:spcPts val="1400"/>
              </a:spcBef>
              <a:spcAft>
                <a:spcPts val="0"/>
              </a:spcAft>
              <a:buClr>
                <a:srgbClr val="01652F"/>
              </a:buClr>
              <a:buSzPts val="2400"/>
              <a:buFont typeface="Noto Sans Symbols"/>
              <a:buChar char="✔"/>
            </a:pPr>
            <a:r>
              <a:rPr lang="de-DE" sz="2400">
                <a:solidFill>
                  <a:schemeClr val="dk1"/>
                </a:solidFill>
                <a:latin typeface="Montserrat"/>
                <a:ea typeface="Montserrat"/>
                <a:cs typeface="Montserrat"/>
                <a:sym typeface="Montserrat"/>
              </a:rPr>
              <a:t> </a:t>
            </a:r>
            <a:r>
              <a:rPr b="1" lang="de-DE" sz="2400">
                <a:solidFill>
                  <a:schemeClr val="dk1"/>
                </a:solidFill>
                <a:latin typeface="Montserrat"/>
                <a:ea typeface="Montserrat"/>
                <a:cs typeface="Montserrat"/>
                <a:sym typeface="Montserrat"/>
              </a:rPr>
              <a:t>Hygieneartikel</a:t>
            </a:r>
            <a:endParaRPr/>
          </a:p>
          <a:p>
            <a:pPr indent="-91440" lvl="0" marL="91440" rtl="0" algn="l">
              <a:lnSpc>
                <a:spcPct val="110000"/>
              </a:lnSpc>
              <a:spcBef>
                <a:spcPts val="1400"/>
              </a:spcBef>
              <a:spcAft>
                <a:spcPts val="0"/>
              </a:spcAft>
              <a:buClr>
                <a:srgbClr val="01652F"/>
              </a:buClr>
              <a:buSzPts val="2400"/>
              <a:buFont typeface="Noto Sans Symbols"/>
              <a:buChar char="✔"/>
            </a:pPr>
            <a:r>
              <a:rPr lang="de-DE" sz="2400">
                <a:solidFill>
                  <a:schemeClr val="dk1"/>
                </a:solidFill>
                <a:latin typeface="Montserrat"/>
                <a:ea typeface="Montserrat"/>
                <a:cs typeface="Montserrat"/>
                <a:sym typeface="Montserrat"/>
              </a:rPr>
              <a:t> </a:t>
            </a:r>
            <a:r>
              <a:rPr b="1" lang="de-DE" sz="2400">
                <a:solidFill>
                  <a:schemeClr val="dk1"/>
                </a:solidFill>
                <a:latin typeface="Montserrat"/>
                <a:ea typeface="Montserrat"/>
                <a:cs typeface="Montserrat"/>
                <a:sym typeface="Montserrat"/>
              </a:rPr>
              <a:t>Mal- und Schreibuntensilien</a:t>
            </a:r>
            <a:r>
              <a:rPr lang="de-DE" sz="2400">
                <a:solidFill>
                  <a:schemeClr val="dk1"/>
                </a:solidFill>
                <a:latin typeface="Montserrat"/>
                <a:ea typeface="Montserrat"/>
                <a:cs typeface="Montserrat"/>
                <a:sym typeface="Montserrat"/>
              </a:rPr>
              <a:t>, Schulbedarf</a:t>
            </a:r>
            <a:endParaRPr/>
          </a:p>
          <a:p>
            <a:pPr indent="0" lvl="0" marL="0" rtl="0" algn="l">
              <a:lnSpc>
                <a:spcPct val="110000"/>
              </a:lnSpc>
              <a:spcBef>
                <a:spcPts val="1400"/>
              </a:spcBef>
              <a:spcAft>
                <a:spcPts val="0"/>
              </a:spcAft>
              <a:buClr>
                <a:srgbClr val="01652F"/>
              </a:buClr>
              <a:buSzPts val="2400"/>
              <a:buNone/>
            </a:pPr>
            <a:r>
              <a:t/>
            </a:r>
            <a:endParaRPr sz="2400">
              <a:solidFill>
                <a:schemeClr val="dk1"/>
              </a:solidFill>
              <a:latin typeface="Montserrat"/>
              <a:ea typeface="Montserrat"/>
              <a:cs typeface="Montserrat"/>
              <a:sym typeface="Montserrat"/>
            </a:endParaRPr>
          </a:p>
        </p:txBody>
      </p:sp>
      <p:sp>
        <p:nvSpPr>
          <p:cNvPr id="237" name="Google Shape;237;p22"/>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238" name="Google Shape;238;p22"/>
          <p:cNvPicPr preferRelativeResize="0"/>
          <p:nvPr/>
        </p:nvPicPr>
        <p:blipFill rotWithShape="1">
          <a:blip r:embed="rId4">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236">
                                            <p:txEl>
                                              <p:pRg end="0" st="0"/>
                                            </p:txEl>
                                          </p:spTgt>
                                        </p:tgtEl>
                                        <p:attrNameLst>
                                          <p:attrName>style.visibility</p:attrName>
                                        </p:attrNameLst>
                                      </p:cBhvr>
                                      <p:to>
                                        <p:strVal val="visible"/>
                                      </p:to>
                                    </p:set>
                                    <p:animEffect filter="fade" transition="in">
                                      <p:cBhvr>
                                        <p:cTn dur="500"/>
                                        <p:tgtEl>
                                          <p:spTgt spid="236">
                                            <p:txEl>
                                              <p:pRg end="0" st="0"/>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36">
                                            <p:txEl>
                                              <p:pRg end="1" st="1"/>
                                            </p:txEl>
                                          </p:spTgt>
                                        </p:tgtEl>
                                        <p:attrNameLst>
                                          <p:attrName>style.visibility</p:attrName>
                                        </p:attrNameLst>
                                      </p:cBhvr>
                                      <p:to>
                                        <p:strVal val="visible"/>
                                      </p:to>
                                    </p:set>
                                    <p:animEffect filter="fade" transition="in">
                                      <p:cBhvr>
                                        <p:cTn dur="500"/>
                                        <p:tgtEl>
                                          <p:spTgt spid="236">
                                            <p:txEl>
                                              <p:pRg end="1" st="1"/>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36">
                                            <p:txEl>
                                              <p:pRg end="2" st="2"/>
                                            </p:txEl>
                                          </p:spTgt>
                                        </p:tgtEl>
                                        <p:attrNameLst>
                                          <p:attrName>style.visibility</p:attrName>
                                        </p:attrNameLst>
                                      </p:cBhvr>
                                      <p:to>
                                        <p:strVal val="visible"/>
                                      </p:to>
                                    </p:set>
                                    <p:animEffect filter="fade" transition="in">
                                      <p:cBhvr>
                                        <p:cTn dur="500"/>
                                        <p:tgtEl>
                                          <p:spTgt spid="236">
                                            <p:txEl>
                                              <p:pRg end="2" st="2"/>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36">
                                            <p:txEl>
                                              <p:pRg end="3" st="3"/>
                                            </p:txEl>
                                          </p:spTgt>
                                        </p:tgtEl>
                                        <p:attrNameLst>
                                          <p:attrName>style.visibility</p:attrName>
                                        </p:attrNameLst>
                                      </p:cBhvr>
                                      <p:to>
                                        <p:strVal val="visible"/>
                                      </p:to>
                                    </p:set>
                                    <p:animEffect filter="fade" transition="in">
                                      <p:cBhvr>
                                        <p:cTn dur="500"/>
                                        <p:tgtEl>
                                          <p:spTgt spid="236">
                                            <p:txEl>
                                              <p:pRg end="3" st="3"/>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36">
                                            <p:txEl>
                                              <p:pRg end="4" st="4"/>
                                            </p:txEl>
                                          </p:spTgt>
                                        </p:tgtEl>
                                        <p:attrNameLst>
                                          <p:attrName>style.visibility</p:attrName>
                                        </p:attrNameLst>
                                      </p:cBhvr>
                                      <p:to>
                                        <p:strVal val="visible"/>
                                      </p:to>
                                    </p:set>
                                    <p:animEffect filter="fade" transition="in">
                                      <p:cBhvr>
                                        <p:cTn dur="500"/>
                                        <p:tgtEl>
                                          <p:spTgt spid="236">
                                            <p:txEl>
                                              <p:pRg end="4" st="4"/>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36">
                                            <p:txEl>
                                              <p:pRg end="5" st="5"/>
                                            </p:txEl>
                                          </p:spTgt>
                                        </p:tgtEl>
                                        <p:attrNameLst>
                                          <p:attrName>style.visibility</p:attrName>
                                        </p:attrNameLst>
                                      </p:cBhvr>
                                      <p:to>
                                        <p:strVal val="visible"/>
                                      </p:to>
                                    </p:set>
                                    <p:animEffect filter="fade" transition="in">
                                      <p:cBhvr>
                                        <p:cTn dur="500"/>
                                        <p:tgtEl>
                                          <p:spTgt spid="23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Das </a:t>
            </a:r>
            <a:r>
              <a:rPr b="1" lang="de-DE">
                <a:solidFill>
                  <a:srgbClr val="01652F"/>
                </a:solidFill>
                <a:latin typeface="Montserrat"/>
                <a:ea typeface="Montserrat"/>
                <a:cs typeface="Montserrat"/>
                <a:sym typeface="Montserrat"/>
              </a:rPr>
              <a:t>Päckchen</a:t>
            </a:r>
            <a:endParaRPr/>
          </a:p>
        </p:txBody>
      </p:sp>
      <p:pic>
        <p:nvPicPr>
          <p:cNvPr descr="Ein Bild, das Grafiken, rot, Grafikdesign, Karminrot enthält.&#10;&#10;Automatisch generierte Beschreibung" id="246" name="Google Shape;246;p23"/>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247" name="Google Shape;247;p23"/>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48" name="Google Shape;248;p23"/>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249" name="Google Shape;249;p23"/>
          <p:cNvSpPr txBox="1"/>
          <p:nvPr>
            <p:ph idx="1" type="body"/>
          </p:nvPr>
        </p:nvSpPr>
        <p:spPr>
          <a:xfrm>
            <a:off x="1270900" y="2201566"/>
            <a:ext cx="10058400" cy="3646025"/>
          </a:xfrm>
          <a:prstGeom prst="rect">
            <a:avLst/>
          </a:prstGeom>
          <a:noFill/>
          <a:ln>
            <a:noFill/>
          </a:ln>
        </p:spPr>
        <p:txBody>
          <a:bodyPr anchorCtr="0" anchor="t" bIns="45700" lIns="0" spcFirstLastPara="1" rIns="0" wrap="square" tIns="45700">
            <a:normAutofit/>
          </a:bodyPr>
          <a:lstStyle/>
          <a:p>
            <a:pPr indent="0" lvl="0" marL="0" rtl="0" algn="l">
              <a:lnSpc>
                <a:spcPct val="110000"/>
              </a:lnSpc>
              <a:spcBef>
                <a:spcPts val="0"/>
              </a:spcBef>
              <a:spcAft>
                <a:spcPts val="0"/>
              </a:spcAft>
              <a:buSzPts val="2400"/>
              <a:buNone/>
            </a:pPr>
            <a:r>
              <a:rPr lang="de-DE" sz="2400" u="sng">
                <a:solidFill>
                  <a:schemeClr val="dk1"/>
                </a:solidFill>
                <a:latin typeface="Montserrat"/>
                <a:ea typeface="Montserrat"/>
                <a:cs typeface="Montserrat"/>
                <a:sym typeface="Montserrat"/>
              </a:rPr>
              <a:t>Das bitte </a:t>
            </a:r>
            <a:r>
              <a:rPr b="1" lang="de-DE" sz="2400" u="sng">
                <a:solidFill>
                  <a:schemeClr val="dk1"/>
                </a:solidFill>
                <a:latin typeface="Montserrat"/>
                <a:ea typeface="Montserrat"/>
                <a:cs typeface="Montserrat"/>
                <a:sym typeface="Montserrat"/>
              </a:rPr>
              <a:t>nicht</a:t>
            </a:r>
            <a:r>
              <a:rPr lang="de-DE" sz="2400" u="sng">
                <a:solidFill>
                  <a:schemeClr val="dk1"/>
                </a:solidFill>
                <a:latin typeface="Montserrat"/>
                <a:ea typeface="Montserrat"/>
                <a:cs typeface="Montserrat"/>
                <a:sym typeface="Montserrat"/>
              </a:rPr>
              <a:t>:</a:t>
            </a:r>
            <a:endParaRPr/>
          </a:p>
          <a:p>
            <a:pPr indent="-91440" lvl="0" marL="91440" rtl="0" algn="l">
              <a:lnSpc>
                <a:spcPct val="110000"/>
              </a:lnSpc>
              <a:spcBef>
                <a:spcPts val="1400"/>
              </a:spcBef>
              <a:spcAft>
                <a:spcPts val="0"/>
              </a:spcAft>
              <a:buClr>
                <a:srgbClr val="E30713"/>
              </a:buClr>
              <a:buSzPts val="2400"/>
              <a:buFont typeface="Montserrat"/>
              <a:buChar char="×"/>
            </a:pPr>
            <a:r>
              <a:rPr lang="de-DE" sz="2400">
                <a:solidFill>
                  <a:schemeClr val="dk1"/>
                </a:solidFill>
                <a:latin typeface="Montserrat"/>
                <a:ea typeface="Montserrat"/>
                <a:cs typeface="Montserrat"/>
                <a:sym typeface="Montserrat"/>
              </a:rPr>
              <a:t> </a:t>
            </a:r>
            <a:r>
              <a:rPr b="1" lang="de-DE" sz="2400">
                <a:solidFill>
                  <a:schemeClr val="dk1"/>
                </a:solidFill>
                <a:latin typeface="Montserrat"/>
                <a:ea typeface="Montserrat"/>
                <a:cs typeface="Montserrat"/>
                <a:sym typeface="Montserrat"/>
              </a:rPr>
              <a:t>Deutschsprachige</a:t>
            </a:r>
            <a:r>
              <a:rPr lang="de-DE" sz="2400">
                <a:solidFill>
                  <a:schemeClr val="dk1"/>
                </a:solidFill>
                <a:latin typeface="Montserrat"/>
                <a:ea typeface="Montserrat"/>
                <a:cs typeface="Montserrat"/>
                <a:sym typeface="Montserrat"/>
              </a:rPr>
              <a:t> Bücher</a:t>
            </a:r>
            <a:endParaRPr/>
          </a:p>
          <a:p>
            <a:pPr indent="-91440" lvl="0" marL="91440" rtl="0" algn="l">
              <a:lnSpc>
                <a:spcPct val="110000"/>
              </a:lnSpc>
              <a:spcBef>
                <a:spcPts val="1400"/>
              </a:spcBef>
              <a:spcAft>
                <a:spcPts val="0"/>
              </a:spcAft>
              <a:buClr>
                <a:srgbClr val="E30713"/>
              </a:buClr>
              <a:buSzPts val="2400"/>
              <a:buFont typeface="Montserrat"/>
              <a:buChar char="×"/>
            </a:pPr>
            <a:r>
              <a:rPr lang="de-DE" sz="2400">
                <a:solidFill>
                  <a:schemeClr val="dk1"/>
                </a:solidFill>
                <a:latin typeface="Montserrat"/>
                <a:ea typeface="Montserrat"/>
                <a:cs typeface="Montserrat"/>
                <a:sym typeface="Montserrat"/>
              </a:rPr>
              <a:t> Spiele mit </a:t>
            </a:r>
            <a:r>
              <a:rPr b="1" lang="de-DE" sz="2400">
                <a:solidFill>
                  <a:schemeClr val="dk1"/>
                </a:solidFill>
                <a:latin typeface="Montserrat"/>
                <a:ea typeface="Montserrat"/>
                <a:cs typeface="Montserrat"/>
                <a:sym typeface="Montserrat"/>
              </a:rPr>
              <a:t>komplizierten Anleitungen</a:t>
            </a:r>
            <a:endParaRPr/>
          </a:p>
          <a:p>
            <a:pPr indent="-91440" lvl="0" marL="91440" rtl="0" algn="l">
              <a:lnSpc>
                <a:spcPct val="110000"/>
              </a:lnSpc>
              <a:spcBef>
                <a:spcPts val="1400"/>
              </a:spcBef>
              <a:spcAft>
                <a:spcPts val="0"/>
              </a:spcAft>
              <a:buClr>
                <a:srgbClr val="E30713"/>
              </a:buClr>
              <a:buSzPts val="2400"/>
              <a:buFont typeface="Montserrat"/>
              <a:buChar char="×"/>
            </a:pPr>
            <a:r>
              <a:rPr lang="de-DE" sz="2400">
                <a:solidFill>
                  <a:schemeClr val="dk1"/>
                </a:solidFill>
                <a:latin typeface="Montserrat"/>
                <a:ea typeface="Montserrat"/>
                <a:cs typeface="Montserrat"/>
                <a:sym typeface="Montserrat"/>
              </a:rPr>
              <a:t> </a:t>
            </a:r>
            <a:r>
              <a:rPr b="1" lang="de-DE" sz="2400">
                <a:solidFill>
                  <a:schemeClr val="dk1"/>
                </a:solidFill>
                <a:latin typeface="Montserrat"/>
                <a:ea typeface="Montserrat"/>
                <a:cs typeface="Montserrat"/>
                <a:sym typeface="Montserrat"/>
              </a:rPr>
              <a:t>batteriebetriebenes</a:t>
            </a:r>
            <a:r>
              <a:rPr lang="de-DE" sz="2400">
                <a:solidFill>
                  <a:schemeClr val="dk1"/>
                </a:solidFill>
                <a:latin typeface="Montserrat"/>
                <a:ea typeface="Montserrat"/>
                <a:cs typeface="Montserrat"/>
                <a:sym typeface="Montserrat"/>
              </a:rPr>
              <a:t> Spielzeug</a:t>
            </a:r>
            <a:endParaRPr/>
          </a:p>
          <a:p>
            <a:pPr indent="-91440" lvl="0" marL="91440" rtl="0" algn="l">
              <a:lnSpc>
                <a:spcPct val="110000"/>
              </a:lnSpc>
              <a:spcBef>
                <a:spcPts val="1400"/>
              </a:spcBef>
              <a:spcAft>
                <a:spcPts val="0"/>
              </a:spcAft>
              <a:buClr>
                <a:srgbClr val="E30713"/>
              </a:buClr>
              <a:buSzPts val="2400"/>
              <a:buFont typeface="Montserrat"/>
              <a:buChar char="×"/>
            </a:pPr>
            <a:r>
              <a:rPr lang="de-DE" sz="2400">
                <a:solidFill>
                  <a:schemeClr val="dk1"/>
                </a:solidFill>
                <a:latin typeface="Montserrat"/>
                <a:ea typeface="Montserrat"/>
                <a:cs typeface="Montserrat"/>
                <a:sym typeface="Montserrat"/>
              </a:rPr>
              <a:t> </a:t>
            </a:r>
            <a:r>
              <a:rPr b="1" lang="de-DE" sz="2400">
                <a:solidFill>
                  <a:schemeClr val="dk1"/>
                </a:solidFill>
                <a:latin typeface="Montserrat"/>
                <a:ea typeface="Montserrat"/>
                <a:cs typeface="Montserrat"/>
                <a:sym typeface="Montserrat"/>
              </a:rPr>
              <a:t>gebrauchte</a:t>
            </a:r>
            <a:r>
              <a:rPr lang="de-DE" sz="2400">
                <a:solidFill>
                  <a:schemeClr val="dk1"/>
                </a:solidFill>
                <a:latin typeface="Montserrat"/>
                <a:ea typeface="Montserrat"/>
                <a:cs typeface="Montserrat"/>
                <a:sym typeface="Montserrat"/>
              </a:rPr>
              <a:t> oder </a:t>
            </a:r>
            <a:r>
              <a:rPr b="1" lang="de-DE" sz="2400">
                <a:solidFill>
                  <a:schemeClr val="dk1"/>
                </a:solidFill>
                <a:latin typeface="Montserrat"/>
                <a:ea typeface="Montserrat"/>
                <a:cs typeface="Montserrat"/>
                <a:sym typeface="Montserrat"/>
              </a:rPr>
              <a:t>angebrochene</a:t>
            </a:r>
            <a:r>
              <a:rPr lang="de-DE" sz="2400">
                <a:solidFill>
                  <a:schemeClr val="dk1"/>
                </a:solidFill>
                <a:latin typeface="Montserrat"/>
                <a:ea typeface="Montserrat"/>
                <a:cs typeface="Montserrat"/>
                <a:sym typeface="Montserrat"/>
              </a:rPr>
              <a:t> Hygieneartikel</a:t>
            </a:r>
            <a:endParaRPr/>
          </a:p>
          <a:p>
            <a:pPr indent="-91440" lvl="0" marL="91440" rtl="0" algn="l">
              <a:lnSpc>
                <a:spcPct val="110000"/>
              </a:lnSpc>
              <a:spcBef>
                <a:spcPts val="1400"/>
              </a:spcBef>
              <a:spcAft>
                <a:spcPts val="0"/>
              </a:spcAft>
              <a:buClr>
                <a:srgbClr val="E30713"/>
              </a:buClr>
              <a:buSzPts val="2400"/>
              <a:buFont typeface="Montserrat"/>
              <a:buChar char="×"/>
            </a:pPr>
            <a:r>
              <a:rPr lang="de-DE" sz="2400">
                <a:solidFill>
                  <a:schemeClr val="dk1"/>
                </a:solidFill>
                <a:latin typeface="Montserrat"/>
                <a:ea typeface="Montserrat"/>
                <a:cs typeface="Montserrat"/>
                <a:sym typeface="Montserrat"/>
              </a:rPr>
              <a:t> </a:t>
            </a:r>
            <a:r>
              <a:rPr b="1" lang="de-DE" sz="2400">
                <a:solidFill>
                  <a:schemeClr val="dk1"/>
                </a:solidFill>
                <a:latin typeface="Montserrat"/>
                <a:ea typeface="Montserrat"/>
                <a:cs typeface="Montserrat"/>
                <a:sym typeface="Montserrat"/>
              </a:rPr>
              <a:t>schmutzige</a:t>
            </a:r>
            <a:r>
              <a:rPr lang="de-DE" sz="2400">
                <a:solidFill>
                  <a:schemeClr val="dk1"/>
                </a:solidFill>
                <a:latin typeface="Montserrat"/>
                <a:ea typeface="Montserrat"/>
                <a:cs typeface="Montserrat"/>
                <a:sym typeface="Montserrat"/>
              </a:rPr>
              <a:t> oder </a:t>
            </a:r>
            <a:r>
              <a:rPr b="1" lang="de-DE" sz="2400">
                <a:solidFill>
                  <a:schemeClr val="dk1"/>
                </a:solidFill>
                <a:latin typeface="Montserrat"/>
                <a:ea typeface="Montserrat"/>
                <a:cs typeface="Montserrat"/>
                <a:sym typeface="Montserrat"/>
              </a:rPr>
              <a:t>abgetragene</a:t>
            </a:r>
            <a:r>
              <a:rPr lang="de-DE" sz="2400">
                <a:solidFill>
                  <a:schemeClr val="dk1"/>
                </a:solidFill>
                <a:latin typeface="Montserrat"/>
                <a:ea typeface="Montserrat"/>
                <a:cs typeface="Montserrat"/>
                <a:sym typeface="Montserrat"/>
              </a:rPr>
              <a:t> Kleidung</a:t>
            </a:r>
            <a:endParaRPr/>
          </a:p>
        </p:txBody>
      </p:sp>
      <p:sp>
        <p:nvSpPr>
          <p:cNvPr id="250" name="Google Shape;250;p23"/>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251" name="Google Shape;251;p23"/>
          <p:cNvPicPr preferRelativeResize="0"/>
          <p:nvPr/>
        </p:nvPicPr>
        <p:blipFill rotWithShape="1">
          <a:blip r:embed="rId4">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249">
                                            <p:txEl>
                                              <p:pRg end="0" st="0"/>
                                            </p:txEl>
                                          </p:spTgt>
                                        </p:tgtEl>
                                        <p:attrNameLst>
                                          <p:attrName>style.visibility</p:attrName>
                                        </p:attrNameLst>
                                      </p:cBhvr>
                                      <p:to>
                                        <p:strVal val="visible"/>
                                      </p:to>
                                    </p:set>
                                    <p:animEffect filter="fade" transition="in">
                                      <p:cBhvr>
                                        <p:cTn dur="500"/>
                                        <p:tgtEl>
                                          <p:spTgt spid="249">
                                            <p:txEl>
                                              <p:pRg end="0" st="0"/>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49">
                                            <p:txEl>
                                              <p:pRg end="1" st="1"/>
                                            </p:txEl>
                                          </p:spTgt>
                                        </p:tgtEl>
                                        <p:attrNameLst>
                                          <p:attrName>style.visibility</p:attrName>
                                        </p:attrNameLst>
                                      </p:cBhvr>
                                      <p:to>
                                        <p:strVal val="visible"/>
                                      </p:to>
                                    </p:set>
                                    <p:animEffect filter="fade" transition="in">
                                      <p:cBhvr>
                                        <p:cTn dur="500"/>
                                        <p:tgtEl>
                                          <p:spTgt spid="249">
                                            <p:txEl>
                                              <p:pRg end="1" st="1"/>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49">
                                            <p:txEl>
                                              <p:pRg end="2" st="2"/>
                                            </p:txEl>
                                          </p:spTgt>
                                        </p:tgtEl>
                                        <p:attrNameLst>
                                          <p:attrName>style.visibility</p:attrName>
                                        </p:attrNameLst>
                                      </p:cBhvr>
                                      <p:to>
                                        <p:strVal val="visible"/>
                                      </p:to>
                                    </p:set>
                                    <p:animEffect filter="fade" transition="in">
                                      <p:cBhvr>
                                        <p:cTn dur="500"/>
                                        <p:tgtEl>
                                          <p:spTgt spid="249">
                                            <p:txEl>
                                              <p:pRg end="2" st="2"/>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49">
                                            <p:txEl>
                                              <p:pRg end="3" st="3"/>
                                            </p:txEl>
                                          </p:spTgt>
                                        </p:tgtEl>
                                        <p:attrNameLst>
                                          <p:attrName>style.visibility</p:attrName>
                                        </p:attrNameLst>
                                      </p:cBhvr>
                                      <p:to>
                                        <p:strVal val="visible"/>
                                      </p:to>
                                    </p:set>
                                    <p:animEffect filter="fade" transition="in">
                                      <p:cBhvr>
                                        <p:cTn dur="500"/>
                                        <p:tgtEl>
                                          <p:spTgt spid="249">
                                            <p:txEl>
                                              <p:pRg end="3" st="3"/>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49">
                                            <p:txEl>
                                              <p:pRg end="4" st="4"/>
                                            </p:txEl>
                                          </p:spTgt>
                                        </p:tgtEl>
                                        <p:attrNameLst>
                                          <p:attrName>style.visibility</p:attrName>
                                        </p:attrNameLst>
                                      </p:cBhvr>
                                      <p:to>
                                        <p:strVal val="visible"/>
                                      </p:to>
                                    </p:set>
                                    <p:animEffect filter="fade" transition="in">
                                      <p:cBhvr>
                                        <p:cTn dur="500"/>
                                        <p:tgtEl>
                                          <p:spTgt spid="249">
                                            <p:txEl>
                                              <p:pRg end="4" st="4"/>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49">
                                            <p:txEl>
                                              <p:pRg end="5" st="5"/>
                                            </p:txEl>
                                          </p:spTgt>
                                        </p:tgtEl>
                                        <p:attrNameLst>
                                          <p:attrName>style.visibility</p:attrName>
                                        </p:attrNameLst>
                                      </p:cBhvr>
                                      <p:to>
                                        <p:strVal val="visible"/>
                                      </p:to>
                                    </p:set>
                                    <p:animEffect filter="fade" transition="in">
                                      <p:cBhvr>
                                        <p:cTn dur="500"/>
                                        <p:tgtEl>
                                          <p:spTgt spid="24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Das </a:t>
            </a:r>
            <a:r>
              <a:rPr b="1" lang="de-DE">
                <a:solidFill>
                  <a:srgbClr val="01652F"/>
                </a:solidFill>
                <a:latin typeface="Montserrat"/>
                <a:ea typeface="Montserrat"/>
                <a:cs typeface="Montserrat"/>
                <a:sym typeface="Montserrat"/>
              </a:rPr>
              <a:t>Päckchen</a:t>
            </a:r>
            <a:endParaRPr/>
          </a:p>
        </p:txBody>
      </p:sp>
      <p:pic>
        <p:nvPicPr>
          <p:cNvPr descr="Ein Bild, das Grafiken, rot, Grafikdesign, Karminrot enthält.&#10;&#10;Automatisch generierte Beschreibung" id="259" name="Google Shape;259;p24"/>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260" name="Google Shape;260;p24"/>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61" name="Google Shape;261;p24"/>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262" name="Google Shape;262;p24"/>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descr="Ein Bild, das Text, Entwurf, Zeichnung, Lineart enthält.&#10;&#10;Automatisch generierte Beschreibung" id="263" name="Google Shape;263;p24"/>
          <p:cNvPicPr preferRelativeResize="0"/>
          <p:nvPr/>
        </p:nvPicPr>
        <p:blipFill rotWithShape="1">
          <a:blip r:embed="rId4">
            <a:alphaModFix/>
          </a:blip>
          <a:srcRect b="0" l="0" r="0" t="0"/>
          <a:stretch/>
        </p:blipFill>
        <p:spPr>
          <a:xfrm>
            <a:off x="1923467" y="2174006"/>
            <a:ext cx="2880000" cy="1810000"/>
          </a:xfrm>
          <a:prstGeom prst="rect">
            <a:avLst/>
          </a:prstGeom>
          <a:noFill/>
          <a:ln cap="flat" cmpd="sng" w="9525">
            <a:solidFill>
              <a:srgbClr val="01652F"/>
            </a:solidFill>
            <a:prstDash val="solid"/>
            <a:round/>
            <a:headEnd len="sm" w="sm" type="none"/>
            <a:tailEnd len="sm" w="sm" type="none"/>
          </a:ln>
        </p:spPr>
      </p:pic>
      <p:pic>
        <p:nvPicPr>
          <p:cNvPr descr="Ein Bild, das Text, Entwurf, Lineart, Zeichnung enthält.&#10;&#10;Automatisch generierte Beschreibung" id="264" name="Google Shape;264;p24"/>
          <p:cNvPicPr preferRelativeResize="0"/>
          <p:nvPr/>
        </p:nvPicPr>
        <p:blipFill rotWithShape="1">
          <a:blip r:embed="rId5">
            <a:alphaModFix/>
          </a:blip>
          <a:srcRect b="0" l="0" r="0" t="0"/>
          <a:stretch/>
        </p:blipFill>
        <p:spPr>
          <a:xfrm>
            <a:off x="6126480" y="2125945"/>
            <a:ext cx="2756427" cy="1810000"/>
          </a:xfrm>
          <a:prstGeom prst="rect">
            <a:avLst/>
          </a:prstGeom>
          <a:noFill/>
          <a:ln cap="flat" cmpd="sng" w="9525">
            <a:solidFill>
              <a:srgbClr val="E30713"/>
            </a:solidFill>
            <a:prstDash val="solid"/>
            <a:round/>
            <a:headEnd len="sm" w="sm" type="none"/>
            <a:tailEnd len="sm" w="sm" type="none"/>
          </a:ln>
        </p:spPr>
      </p:pic>
      <p:pic>
        <p:nvPicPr>
          <p:cNvPr descr="Ein Bild, das Text, Entwurf, Lineart, Zeichnung enthält.&#10;&#10;Automatisch generierte Beschreibung" id="265" name="Google Shape;265;p24"/>
          <p:cNvPicPr preferRelativeResize="0"/>
          <p:nvPr/>
        </p:nvPicPr>
        <p:blipFill rotWithShape="1">
          <a:blip r:embed="rId6">
            <a:alphaModFix/>
          </a:blip>
          <a:srcRect b="0" l="0" r="0" t="0"/>
          <a:stretch/>
        </p:blipFill>
        <p:spPr>
          <a:xfrm>
            <a:off x="2705549" y="4217990"/>
            <a:ext cx="2880000" cy="1795068"/>
          </a:xfrm>
          <a:prstGeom prst="rect">
            <a:avLst/>
          </a:prstGeom>
          <a:noFill/>
          <a:ln cap="flat" cmpd="sng" w="9525">
            <a:solidFill>
              <a:srgbClr val="E30713"/>
            </a:solidFill>
            <a:prstDash val="solid"/>
            <a:round/>
            <a:headEnd len="sm" w="sm" type="none"/>
            <a:tailEnd len="sm" w="sm" type="none"/>
          </a:ln>
        </p:spPr>
      </p:pic>
      <p:pic>
        <p:nvPicPr>
          <p:cNvPr descr="Ein Bild, das Text, Entwurf, Lineart, Zeichnung enthält.&#10;&#10;Automatisch generierte Beschreibung" id="266" name="Google Shape;266;p24"/>
          <p:cNvPicPr preferRelativeResize="0"/>
          <p:nvPr/>
        </p:nvPicPr>
        <p:blipFill rotWithShape="1">
          <a:blip r:embed="rId7">
            <a:alphaModFix/>
          </a:blip>
          <a:srcRect b="0" l="0" r="0" t="0"/>
          <a:stretch/>
        </p:blipFill>
        <p:spPr>
          <a:xfrm>
            <a:off x="6859929" y="4194354"/>
            <a:ext cx="2780617" cy="1800901"/>
          </a:xfrm>
          <a:prstGeom prst="rect">
            <a:avLst/>
          </a:prstGeom>
          <a:noFill/>
          <a:ln cap="flat" cmpd="sng" w="9525">
            <a:solidFill>
              <a:srgbClr val="01652F"/>
            </a:solidFill>
            <a:prstDash val="solid"/>
            <a:round/>
            <a:headEnd len="sm" w="sm" type="none"/>
            <a:tailEnd len="sm" w="sm" type="none"/>
          </a:ln>
        </p:spPr>
      </p:pic>
      <p:pic>
        <p:nvPicPr>
          <p:cNvPr id="267" name="Google Shape;267;p24"/>
          <p:cNvPicPr preferRelativeResize="0"/>
          <p:nvPr/>
        </p:nvPicPr>
        <p:blipFill rotWithShape="1">
          <a:blip r:embed="rId8">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50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par>
                                <p:cTn fill="hold" nodeType="withEffect" presetClass="entr" presetID="10" presetSubtype="0">
                                  <p:stCondLst>
                                    <p:cond delay="75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par>
                                <p:cTn fill="hold" nodeType="withEffect" presetClass="entr" presetID="10" presetSubtype="0">
                                  <p:stCondLst>
                                    <p:cond delay="100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Das </a:t>
            </a:r>
            <a:r>
              <a:rPr b="1" lang="de-DE">
                <a:solidFill>
                  <a:srgbClr val="01652F"/>
                </a:solidFill>
                <a:latin typeface="Montserrat"/>
                <a:ea typeface="Montserrat"/>
                <a:cs typeface="Montserrat"/>
                <a:sym typeface="Montserrat"/>
              </a:rPr>
              <a:t>Päckchen</a:t>
            </a:r>
            <a:endParaRPr/>
          </a:p>
        </p:txBody>
      </p:sp>
      <p:pic>
        <p:nvPicPr>
          <p:cNvPr descr="Ein Bild, das Grafiken, rot, Grafikdesign, Karminrot enthält.&#10;&#10;Automatisch generierte Beschreibung" id="275" name="Google Shape;275;p25"/>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276" name="Google Shape;276;p25"/>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77" name="Google Shape;277;p25"/>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278" name="Google Shape;278;p25"/>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279" name="Google Shape;279;p25"/>
          <p:cNvPicPr preferRelativeResize="0"/>
          <p:nvPr/>
        </p:nvPicPr>
        <p:blipFill rotWithShape="1">
          <a:blip r:embed="rId4">
            <a:alphaModFix/>
          </a:blip>
          <a:srcRect b="0" l="0" r="0" t="0"/>
          <a:stretch/>
        </p:blipFill>
        <p:spPr>
          <a:xfrm>
            <a:off x="1614680" y="2112950"/>
            <a:ext cx="2810168" cy="3985851"/>
          </a:xfrm>
          <a:prstGeom prst="rect">
            <a:avLst/>
          </a:prstGeom>
          <a:noFill/>
          <a:ln cap="flat" cmpd="sng" w="9525">
            <a:solidFill>
              <a:srgbClr val="01652F"/>
            </a:solidFill>
            <a:prstDash val="solid"/>
            <a:round/>
            <a:headEnd len="sm" w="sm" type="none"/>
            <a:tailEnd len="sm" w="sm" type="none"/>
          </a:ln>
        </p:spPr>
      </p:pic>
      <p:sp>
        <p:nvSpPr>
          <p:cNvPr id="280" name="Google Shape;280;p25"/>
          <p:cNvSpPr txBox="1"/>
          <p:nvPr>
            <p:ph idx="1" type="body"/>
          </p:nvPr>
        </p:nvSpPr>
        <p:spPr>
          <a:xfrm>
            <a:off x="5666495" y="2006452"/>
            <a:ext cx="4744330" cy="1257609"/>
          </a:xfrm>
          <a:prstGeom prst="rect">
            <a:avLst/>
          </a:prstGeom>
          <a:noFill/>
          <a:ln>
            <a:noFill/>
          </a:ln>
        </p:spPr>
        <p:txBody>
          <a:bodyPr anchorCtr="0" anchor="t" bIns="45700" lIns="0" spcFirstLastPara="1" rIns="0" wrap="square" tIns="45700">
            <a:normAutofit/>
          </a:bodyPr>
          <a:lstStyle/>
          <a:p>
            <a:pPr indent="0" lvl="0" marL="0" rtl="0" algn="ctr">
              <a:lnSpc>
                <a:spcPct val="110000"/>
              </a:lnSpc>
              <a:spcBef>
                <a:spcPts val="0"/>
              </a:spcBef>
              <a:spcAft>
                <a:spcPts val="0"/>
              </a:spcAft>
              <a:buSzPts val="1600"/>
              <a:buNone/>
            </a:pPr>
            <a:r>
              <a:rPr b="1" lang="de-DE" sz="1600">
                <a:solidFill>
                  <a:srgbClr val="01652F"/>
                </a:solidFill>
                <a:latin typeface="Montserrat"/>
                <a:ea typeface="Montserrat"/>
                <a:cs typeface="Montserrat"/>
                <a:sym typeface="Montserrat"/>
              </a:rPr>
              <a:t>Sammelstellen</a:t>
            </a:r>
            <a:endParaRPr/>
          </a:p>
          <a:p>
            <a:pPr indent="0" lvl="0" marL="0" rtl="0" algn="ctr">
              <a:lnSpc>
                <a:spcPct val="110000"/>
              </a:lnSpc>
              <a:spcBef>
                <a:spcPts val="1400"/>
              </a:spcBef>
              <a:spcAft>
                <a:spcPts val="0"/>
              </a:spcAft>
              <a:buSzPts val="1600"/>
              <a:buNone/>
            </a:pPr>
            <a:r>
              <a:rPr lang="de-DE" sz="1600">
                <a:solidFill>
                  <a:schemeClr val="dk1"/>
                </a:solidFill>
                <a:latin typeface="Montserrat"/>
                <a:ea typeface="Montserrat"/>
                <a:cs typeface="Montserrat"/>
                <a:sym typeface="Montserrat"/>
              </a:rPr>
              <a:t>Abgabe bis </a:t>
            </a:r>
            <a:r>
              <a:rPr b="1" lang="de-DE" sz="1600">
                <a:solidFill>
                  <a:schemeClr val="dk1"/>
                </a:solidFill>
                <a:latin typeface="Montserrat"/>
                <a:ea typeface="Montserrat"/>
                <a:cs typeface="Montserrat"/>
                <a:sym typeface="Montserrat"/>
              </a:rPr>
              <a:t>spätestens 13.11.2026</a:t>
            </a:r>
            <a:endParaRPr/>
          </a:p>
          <a:p>
            <a:pPr indent="0" lvl="0" marL="0" rtl="0" algn="ctr">
              <a:lnSpc>
                <a:spcPct val="110000"/>
              </a:lnSpc>
              <a:spcBef>
                <a:spcPts val="1400"/>
              </a:spcBef>
              <a:spcAft>
                <a:spcPts val="0"/>
              </a:spcAft>
              <a:buSzPts val="1100"/>
              <a:buNone/>
            </a:pPr>
            <a:r>
              <a:rPr b="1" lang="de-DE" sz="1100">
                <a:solidFill>
                  <a:srgbClr val="E30713"/>
                </a:solidFill>
                <a:latin typeface="Montserrat"/>
                <a:ea typeface="Montserrat"/>
                <a:cs typeface="Montserrat"/>
                <a:sym typeface="Montserrat"/>
              </a:rPr>
              <a:t>Aktuelle Sammelstellen auf www.weihnachtspackerlaktion.at!</a:t>
            </a:r>
            <a:endParaRPr/>
          </a:p>
        </p:txBody>
      </p:sp>
      <p:pic>
        <p:nvPicPr>
          <p:cNvPr descr="Ein Bild, das Karte, Text, Atlas enthält.&#10;&#10;Automatisch generierte Beschreibung" id="281" name="Google Shape;281;p25"/>
          <p:cNvPicPr preferRelativeResize="0"/>
          <p:nvPr/>
        </p:nvPicPr>
        <p:blipFill rotWithShape="1">
          <a:blip r:embed="rId5">
            <a:alphaModFix/>
          </a:blip>
          <a:srcRect b="0" l="0" r="0" t="0"/>
          <a:stretch/>
        </p:blipFill>
        <p:spPr>
          <a:xfrm>
            <a:off x="5397121" y="3195695"/>
            <a:ext cx="5472157" cy="2955513"/>
          </a:xfrm>
          <a:prstGeom prst="rect">
            <a:avLst/>
          </a:prstGeom>
          <a:noFill/>
          <a:ln>
            <a:noFill/>
          </a:ln>
        </p:spPr>
      </p:pic>
      <p:pic>
        <p:nvPicPr>
          <p:cNvPr id="282" name="Google Shape;282;p25"/>
          <p:cNvPicPr preferRelativeResize="0"/>
          <p:nvPr/>
        </p:nvPicPr>
        <p:blipFill rotWithShape="1">
          <a:blip r:embed="rId6">
            <a:alphaModFix/>
          </a:blip>
          <a:srcRect b="0" l="0" r="0" t="0"/>
          <a:stretch/>
        </p:blipFill>
        <p:spPr>
          <a:xfrm>
            <a:off x="10253470" y="129821"/>
            <a:ext cx="1682499" cy="883922"/>
          </a:xfrm>
          <a:prstGeom prst="rect">
            <a:avLst/>
          </a:prstGeom>
          <a:noFill/>
          <a:ln>
            <a:noFill/>
          </a:ln>
        </p:spPr>
      </p:pic>
      <p:sp>
        <p:nvSpPr>
          <p:cNvPr id="283" name="Google Shape;283;p25"/>
          <p:cNvSpPr txBox="1"/>
          <p:nvPr/>
        </p:nvSpPr>
        <p:spPr>
          <a:xfrm>
            <a:off x="3148314" y="5182207"/>
            <a:ext cx="127653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01652F"/>
                </a:solidFill>
                <a:latin typeface="Montserrat"/>
                <a:ea typeface="Montserrat"/>
                <a:cs typeface="Montserrat"/>
                <a:sym typeface="Montserrat"/>
              </a:rPr>
              <a:t>13.11.2026</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par>
                                <p:cTn fill="hold" nodeType="withEffect" presetClass="entr" presetID="10" presetSubtype="0">
                                  <p:stCondLst>
                                    <p:cond delay="500"/>
                                  </p:stCondLst>
                                  <p:childTnLst>
                                    <p:set>
                                      <p:cBhvr>
                                        <p:cTn dur="1" fill="hold">
                                          <p:stCondLst>
                                            <p:cond delay="0"/>
                                          </p:stCondLst>
                                        </p:cTn>
                                        <p:tgtEl>
                                          <p:spTgt spid="280">
                                            <p:txEl>
                                              <p:pRg end="0" st="0"/>
                                            </p:txEl>
                                          </p:spTgt>
                                        </p:tgtEl>
                                        <p:attrNameLst>
                                          <p:attrName>style.visibility</p:attrName>
                                        </p:attrNameLst>
                                      </p:cBhvr>
                                      <p:to>
                                        <p:strVal val="visible"/>
                                      </p:to>
                                    </p:set>
                                    <p:animEffect filter="fade" transition="in">
                                      <p:cBhvr>
                                        <p:cTn dur="500"/>
                                        <p:tgtEl>
                                          <p:spTgt spid="280">
                                            <p:txEl>
                                              <p:pRg end="0" st="0"/>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280">
                                            <p:txEl>
                                              <p:pRg end="1" st="1"/>
                                            </p:txEl>
                                          </p:spTgt>
                                        </p:tgtEl>
                                        <p:attrNameLst>
                                          <p:attrName>style.visibility</p:attrName>
                                        </p:attrNameLst>
                                      </p:cBhvr>
                                      <p:to>
                                        <p:strVal val="visible"/>
                                      </p:to>
                                    </p:set>
                                    <p:animEffect filter="fade" transition="in">
                                      <p:cBhvr>
                                        <p:cTn dur="500"/>
                                        <p:tgtEl>
                                          <p:spTgt spid="280">
                                            <p:txEl>
                                              <p:pRg end="1" st="1"/>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280">
                                            <p:txEl>
                                              <p:pRg end="2" st="2"/>
                                            </p:txEl>
                                          </p:spTgt>
                                        </p:tgtEl>
                                        <p:attrNameLst>
                                          <p:attrName>style.visibility</p:attrName>
                                        </p:attrNameLst>
                                      </p:cBhvr>
                                      <p:to>
                                        <p:strVal val="visible"/>
                                      </p:to>
                                    </p:set>
                                    <p:animEffect filter="fade" transition="in">
                                      <p:cBhvr>
                                        <p:cTn dur="500"/>
                                        <p:tgtEl>
                                          <p:spTgt spid="2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25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50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6"/>
          <p:cNvSpPr/>
          <p:nvPr/>
        </p:nvSpPr>
        <p:spPr>
          <a:xfrm>
            <a:off x="0" y="4578350"/>
            <a:ext cx="12192000" cy="2279651"/>
          </a:xfrm>
          <a:prstGeom prst="rect">
            <a:avLst/>
          </a:prstGeom>
          <a:solidFill>
            <a:srgbClr val="01652F"/>
          </a:solidFill>
          <a:ln cap="flat" cmpd="sng" w="15875">
            <a:solidFill>
              <a:srgbClr val="41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291" name="Google Shape;291;p26"/>
          <p:cNvPicPr preferRelativeResize="0"/>
          <p:nvPr/>
        </p:nvPicPr>
        <p:blipFill rotWithShape="1">
          <a:blip r:embed="rId3">
            <a:alphaModFix/>
          </a:blip>
          <a:srcRect b="0" l="0" r="0" t="0"/>
          <a:stretch/>
        </p:blipFill>
        <p:spPr>
          <a:xfrm>
            <a:off x="0" y="0"/>
            <a:ext cx="12192000" cy="6877601"/>
          </a:xfrm>
          <a:prstGeom prst="rect">
            <a:avLst/>
          </a:prstGeom>
          <a:noFill/>
          <a:ln>
            <a:noFill/>
          </a:ln>
        </p:spPr>
      </p:pic>
      <p:sp>
        <p:nvSpPr>
          <p:cNvPr id="292" name="Google Shape;292;p26"/>
          <p:cNvSpPr/>
          <p:nvPr/>
        </p:nvSpPr>
        <p:spPr>
          <a:xfrm>
            <a:off x="-1" y="-30413"/>
            <a:ext cx="12191999" cy="6858000"/>
          </a:xfrm>
          <a:prstGeom prst="rect">
            <a:avLst/>
          </a:prstGeom>
          <a:solidFill>
            <a:srgbClr val="262626">
              <a:alpha val="21960"/>
            </a:srgbClr>
          </a:solidFill>
          <a:ln cap="flat" cmpd="sng" w="15875">
            <a:solidFill>
              <a:srgbClr val="41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93" name="Google Shape;293;p26"/>
          <p:cNvSpPr txBox="1"/>
          <p:nvPr>
            <p:ph type="title"/>
          </p:nvPr>
        </p:nvSpPr>
        <p:spPr>
          <a:xfrm>
            <a:off x="1" y="3240911"/>
            <a:ext cx="12192000" cy="3636690"/>
          </a:xfrm>
          <a:prstGeom prst="rect">
            <a:avLst/>
          </a:prstGeom>
          <a:gradFill>
            <a:gsLst>
              <a:gs pos="0">
                <a:srgbClr val="0C0C0C">
                  <a:alpha val="0"/>
                </a:srgbClr>
              </a:gs>
              <a:gs pos="83000">
                <a:srgbClr val="0C0C0C">
                  <a:alpha val="45882"/>
                </a:srgbClr>
              </a:gs>
              <a:gs pos="100000">
                <a:srgbClr val="0C0C0C">
                  <a:alpha val="32941"/>
                </a:srgbClr>
              </a:gs>
            </a:gsLst>
            <a:lin ang="5400000" scaled="0"/>
          </a:gradFill>
          <a:ln>
            <a:noFill/>
          </a:ln>
        </p:spPr>
        <p:txBody>
          <a:bodyPr anchorCtr="0" anchor="b" bIns="0" lIns="91425" spcFirstLastPara="1" rIns="91425" wrap="square" tIns="0">
            <a:noAutofit/>
          </a:bodyPr>
          <a:lstStyle/>
          <a:p>
            <a:pPr indent="0" lvl="0" marL="0" rtl="0" algn="ctr">
              <a:lnSpc>
                <a:spcPct val="90000"/>
              </a:lnSpc>
              <a:spcBef>
                <a:spcPts val="0"/>
              </a:spcBef>
              <a:spcAft>
                <a:spcPts val="0"/>
              </a:spcAft>
              <a:buClr>
                <a:schemeClr val="lt1"/>
              </a:buClr>
              <a:buSzPts val="7200"/>
              <a:buFont typeface="Montserrat"/>
              <a:buNone/>
            </a:pPr>
            <a:r>
              <a:rPr lang="de-DE" sz="7200">
                <a:solidFill>
                  <a:schemeClr val="lt1"/>
                </a:solidFill>
                <a:latin typeface="Montserrat"/>
                <a:ea typeface="Montserrat"/>
                <a:cs typeface="Montserrat"/>
                <a:sym typeface="Montserrat"/>
              </a:rPr>
              <a:t>Wie geht’s </a:t>
            </a:r>
            <a:r>
              <a:rPr b="1" lang="de-DE" sz="7200">
                <a:solidFill>
                  <a:schemeClr val="lt1"/>
                </a:solidFill>
                <a:latin typeface="Montserrat"/>
                <a:ea typeface="Montserrat"/>
                <a:cs typeface="Montserrat"/>
                <a:sym typeface="Montserrat"/>
              </a:rPr>
              <a:t>weiter</a:t>
            </a:r>
            <a:r>
              <a:rPr lang="de-DE" sz="7200">
                <a:solidFill>
                  <a:schemeClr val="lt1"/>
                </a:solidFill>
                <a:latin typeface="Montserrat"/>
                <a:ea typeface="Montserrat"/>
                <a:cs typeface="Montserrat"/>
                <a:sym typeface="Montserrat"/>
              </a:rPr>
              <a:t>…?</a:t>
            </a:r>
            <a:br>
              <a:rPr b="1" lang="de-DE" sz="2000">
                <a:solidFill>
                  <a:schemeClr val="lt1"/>
                </a:solidFill>
                <a:latin typeface="Calibri"/>
                <a:ea typeface="Calibri"/>
                <a:cs typeface="Calibri"/>
                <a:sym typeface="Calibri"/>
              </a:rPr>
            </a:br>
            <a:endParaRPr b="1" sz="7200">
              <a:solidFill>
                <a:schemeClr val="lt1"/>
              </a:solidFill>
              <a:latin typeface="Calibri"/>
              <a:ea typeface="Calibri"/>
              <a:cs typeface="Calibri"/>
              <a:sym typeface="Calibri"/>
            </a:endParaRPr>
          </a:p>
        </p:txBody>
      </p:sp>
      <p:pic>
        <p:nvPicPr>
          <p:cNvPr descr="Ein Bild, das Grafiken, rot, Grafikdesign, Karminrot enthält.&#10;&#10;Automatisch generierte Beschreibung" id="294" name="Google Shape;294;p26"/>
          <p:cNvPicPr preferRelativeResize="0"/>
          <p:nvPr/>
        </p:nvPicPr>
        <p:blipFill rotWithShape="1">
          <a:blip r:embed="rId4">
            <a:alphaModFix/>
          </a:blip>
          <a:srcRect b="0" l="0" r="0" t="0"/>
          <a:stretch/>
        </p:blipFill>
        <p:spPr>
          <a:xfrm>
            <a:off x="228706" y="129821"/>
            <a:ext cx="1363236" cy="670926"/>
          </a:xfrm>
          <a:prstGeom prst="rect">
            <a:avLst/>
          </a:prstGeom>
          <a:noFill/>
          <a:ln>
            <a:noFill/>
          </a:ln>
        </p:spPr>
      </p:pic>
      <p:pic>
        <p:nvPicPr>
          <p:cNvPr id="295" name="Google Shape;295;p26"/>
          <p:cNvPicPr preferRelativeResize="0"/>
          <p:nvPr/>
        </p:nvPicPr>
        <p:blipFill rotWithShape="1">
          <a:blip r:embed="rId5">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Weiterer </a:t>
            </a:r>
            <a:r>
              <a:rPr b="1" lang="de-DE">
                <a:solidFill>
                  <a:srgbClr val="01652F"/>
                </a:solidFill>
                <a:latin typeface="Montserrat"/>
                <a:ea typeface="Montserrat"/>
                <a:cs typeface="Montserrat"/>
                <a:sym typeface="Montserrat"/>
              </a:rPr>
              <a:t>Ablauf</a:t>
            </a:r>
            <a:endParaRPr/>
          </a:p>
        </p:txBody>
      </p:sp>
      <p:pic>
        <p:nvPicPr>
          <p:cNvPr descr="Ein Bild, das Grafiken, rot, Grafikdesign, Karminrot enthält.&#10;&#10;Automatisch generierte Beschreibung" id="303" name="Google Shape;303;p27"/>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304" name="Google Shape;304;p27"/>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05" name="Google Shape;305;p27"/>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306" name="Google Shape;306;p27"/>
          <p:cNvSpPr txBox="1"/>
          <p:nvPr>
            <p:ph idx="1" type="body"/>
          </p:nvPr>
        </p:nvSpPr>
        <p:spPr>
          <a:xfrm>
            <a:off x="1173555" y="2353633"/>
            <a:ext cx="3097503" cy="3319557"/>
          </a:xfrm>
          <a:prstGeom prst="rect">
            <a:avLst/>
          </a:prstGeom>
          <a:noFill/>
          <a:ln>
            <a:noFill/>
          </a:ln>
        </p:spPr>
        <p:txBody>
          <a:bodyPr anchorCtr="0" anchor="t" bIns="45700" lIns="0" spcFirstLastPara="1" rIns="0" wrap="square" tIns="45700">
            <a:normAutofit/>
          </a:bodyPr>
          <a:lstStyle/>
          <a:p>
            <a:pPr indent="-91440" lvl="0" marL="91440" rtl="0" algn="l">
              <a:lnSpc>
                <a:spcPct val="110000"/>
              </a:lnSpc>
              <a:spcBef>
                <a:spcPts val="0"/>
              </a:spcBef>
              <a:spcAft>
                <a:spcPts val="0"/>
              </a:spcAft>
              <a:buSzPts val="2400"/>
              <a:buChar char="•"/>
            </a:pPr>
            <a:r>
              <a:rPr lang="de-DE" sz="2400">
                <a:solidFill>
                  <a:schemeClr val="dk1"/>
                </a:solidFill>
                <a:latin typeface="Montserrat"/>
                <a:ea typeface="Montserrat"/>
                <a:cs typeface="Montserrat"/>
                <a:sym typeface="Montserrat"/>
              </a:rPr>
              <a:t> Sammeln </a:t>
            </a:r>
            <a:endParaRPr/>
          </a:p>
          <a:p>
            <a:pPr indent="-91440" lvl="0" marL="91440" rtl="0" algn="l">
              <a:lnSpc>
                <a:spcPct val="110000"/>
              </a:lnSpc>
              <a:spcBef>
                <a:spcPts val="1400"/>
              </a:spcBef>
              <a:spcAft>
                <a:spcPts val="0"/>
              </a:spcAft>
              <a:buSzPts val="2400"/>
              <a:buChar char="•"/>
            </a:pPr>
            <a:r>
              <a:rPr lang="de-DE" sz="2400">
                <a:solidFill>
                  <a:schemeClr val="dk1"/>
                </a:solidFill>
                <a:latin typeface="Montserrat"/>
                <a:ea typeface="Montserrat"/>
                <a:cs typeface="Montserrat"/>
                <a:sym typeface="Montserrat"/>
              </a:rPr>
              <a:t> Sortieren</a:t>
            </a:r>
            <a:endParaRPr/>
          </a:p>
          <a:p>
            <a:pPr indent="-91440" lvl="0" marL="91440" rtl="0" algn="l">
              <a:lnSpc>
                <a:spcPct val="110000"/>
              </a:lnSpc>
              <a:spcBef>
                <a:spcPts val="1400"/>
              </a:spcBef>
              <a:spcAft>
                <a:spcPts val="0"/>
              </a:spcAft>
              <a:buSzPts val="2400"/>
              <a:buChar char="•"/>
            </a:pPr>
            <a:r>
              <a:rPr lang="de-DE" sz="2400">
                <a:solidFill>
                  <a:schemeClr val="dk1"/>
                </a:solidFill>
                <a:latin typeface="Montserrat"/>
                <a:ea typeface="Montserrat"/>
                <a:cs typeface="Montserrat"/>
                <a:sym typeface="Montserrat"/>
              </a:rPr>
              <a:t> Verpacken</a:t>
            </a:r>
            <a:endParaRPr/>
          </a:p>
          <a:p>
            <a:pPr indent="-91440" lvl="0" marL="91440" rtl="0" algn="l">
              <a:lnSpc>
                <a:spcPct val="110000"/>
              </a:lnSpc>
              <a:spcBef>
                <a:spcPts val="1400"/>
              </a:spcBef>
              <a:spcAft>
                <a:spcPts val="0"/>
              </a:spcAft>
              <a:buSzPts val="2400"/>
              <a:buChar char="•"/>
            </a:pPr>
            <a:r>
              <a:rPr lang="de-DE" sz="2400">
                <a:solidFill>
                  <a:schemeClr val="dk1"/>
                </a:solidFill>
                <a:latin typeface="Montserrat"/>
                <a:ea typeface="Montserrat"/>
                <a:cs typeface="Montserrat"/>
                <a:sym typeface="Montserrat"/>
              </a:rPr>
              <a:t> Transportieren</a:t>
            </a:r>
            <a:endParaRPr/>
          </a:p>
          <a:p>
            <a:pPr indent="-91440" lvl="0" marL="91440" rtl="0" algn="l">
              <a:lnSpc>
                <a:spcPct val="110000"/>
              </a:lnSpc>
              <a:spcBef>
                <a:spcPts val="1400"/>
              </a:spcBef>
              <a:spcAft>
                <a:spcPts val="0"/>
              </a:spcAft>
              <a:buSzPts val="2400"/>
              <a:buChar char="•"/>
            </a:pPr>
            <a:r>
              <a:rPr lang="de-DE" sz="2400">
                <a:solidFill>
                  <a:schemeClr val="dk1"/>
                </a:solidFill>
                <a:latin typeface="Montserrat"/>
                <a:ea typeface="Montserrat"/>
                <a:cs typeface="Montserrat"/>
                <a:sym typeface="Montserrat"/>
              </a:rPr>
              <a:t> Anfang Dezember verteilen</a:t>
            </a:r>
            <a:endParaRPr/>
          </a:p>
        </p:txBody>
      </p:sp>
      <p:sp>
        <p:nvSpPr>
          <p:cNvPr id="307" name="Google Shape;307;p27"/>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308" name="Google Shape;308;p27"/>
          <p:cNvPicPr preferRelativeResize="0"/>
          <p:nvPr/>
        </p:nvPicPr>
        <p:blipFill rotWithShape="1">
          <a:blip r:embed="rId4">
            <a:alphaModFix/>
          </a:blip>
          <a:srcRect b="0" l="0" r="0" t="0"/>
          <a:stretch/>
        </p:blipFill>
        <p:spPr>
          <a:xfrm>
            <a:off x="4433102" y="2202784"/>
            <a:ext cx="6585343" cy="3727798"/>
          </a:xfrm>
          <a:prstGeom prst="rect">
            <a:avLst/>
          </a:prstGeom>
          <a:noFill/>
          <a:ln>
            <a:noFill/>
          </a:ln>
        </p:spPr>
      </p:pic>
      <p:pic>
        <p:nvPicPr>
          <p:cNvPr id="309" name="Google Shape;309;p27"/>
          <p:cNvPicPr preferRelativeResize="0"/>
          <p:nvPr/>
        </p:nvPicPr>
        <p:blipFill rotWithShape="1">
          <a:blip r:embed="rId5">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28"/>
          <p:cNvSpPr/>
          <p:nvPr/>
        </p:nvSpPr>
        <p:spPr>
          <a:xfrm>
            <a:off x="0" y="1"/>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317" name="Google Shape;317;p28"/>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318" name="Google Shape;318;p28"/>
          <p:cNvSpPr/>
          <p:nvPr/>
        </p:nvSpPr>
        <p:spPr>
          <a:xfrm>
            <a:off x="0" y="6311797"/>
            <a:ext cx="12192000" cy="546300"/>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19" name="Google Shape;319;p28"/>
          <p:cNvSpPr txBox="1"/>
          <p:nvPr>
            <p:ph idx="10" type="dt"/>
          </p:nvPr>
        </p:nvSpPr>
        <p:spPr>
          <a:xfrm>
            <a:off x="9152051" y="6433995"/>
            <a:ext cx="2584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320" name="Google Shape;320;p28"/>
          <p:cNvSpPr txBox="1"/>
          <p:nvPr/>
        </p:nvSpPr>
        <p:spPr>
          <a:xfrm>
            <a:off x="228706" y="6433995"/>
            <a:ext cx="25848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sp>
        <p:nvSpPr>
          <p:cNvPr id="321" name="Google Shape;321;p28"/>
          <p:cNvSpPr txBox="1"/>
          <p:nvPr/>
        </p:nvSpPr>
        <p:spPr>
          <a:xfrm>
            <a:off x="0" y="2735555"/>
            <a:ext cx="12192000" cy="11226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110000"/>
              </a:lnSpc>
              <a:spcBef>
                <a:spcPts val="0"/>
              </a:spcBef>
              <a:spcAft>
                <a:spcPts val="0"/>
              </a:spcAft>
              <a:buClr>
                <a:schemeClr val="accent1"/>
              </a:buClr>
              <a:buSzPct val="108107"/>
              <a:buFont typeface="Calibri"/>
              <a:buNone/>
            </a:pPr>
            <a:r>
              <a:rPr b="0" i="0" lang="de-DE" sz="7200" u="sng" cap="none" strike="noStrike">
                <a:solidFill>
                  <a:schemeClr val="hlink"/>
                </a:solidFill>
                <a:latin typeface="Montserrat"/>
                <a:ea typeface="Montserrat"/>
                <a:cs typeface="Montserrat"/>
                <a:sym typeface="Montserrat"/>
                <a:hlinkClick r:id="rId4"/>
              </a:rPr>
              <a:t>DER </a:t>
            </a:r>
            <a:r>
              <a:rPr b="1" i="0" lang="de-DE" sz="7200" u="sng" cap="none" strike="noStrike">
                <a:solidFill>
                  <a:schemeClr val="hlink"/>
                </a:solidFill>
                <a:latin typeface="Montserrat"/>
                <a:ea typeface="Montserrat"/>
                <a:cs typeface="Montserrat"/>
                <a:sym typeface="Montserrat"/>
                <a:hlinkClick r:id="rId5"/>
              </a:rPr>
              <a:t>PACKERLWEG</a:t>
            </a:r>
            <a:endParaRPr b="0" i="0" sz="7200" u="none" cap="none" strike="noStrike">
              <a:solidFill>
                <a:srgbClr val="FF0000"/>
              </a:solidFill>
              <a:latin typeface="Montserrat"/>
              <a:ea typeface="Montserrat"/>
              <a:cs typeface="Montserrat"/>
              <a:sym typeface="Montserrat"/>
            </a:endParaRPr>
          </a:p>
        </p:txBody>
      </p:sp>
      <p:pic>
        <p:nvPicPr>
          <p:cNvPr id="322" name="Google Shape;322;p28"/>
          <p:cNvPicPr preferRelativeResize="0"/>
          <p:nvPr/>
        </p:nvPicPr>
        <p:blipFill rotWithShape="1">
          <a:blip r:embed="rId6">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29"/>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330" name="Google Shape;330;p29"/>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331" name="Google Shape;331;p29"/>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32" name="Google Shape;332;p29"/>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333" name="Google Shape;333;p29"/>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sp>
        <p:nvSpPr>
          <p:cNvPr id="334" name="Google Shape;334;p29"/>
          <p:cNvSpPr txBox="1"/>
          <p:nvPr/>
        </p:nvSpPr>
        <p:spPr>
          <a:xfrm>
            <a:off x="0" y="2735555"/>
            <a:ext cx="12192000" cy="1122732"/>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110000"/>
              </a:lnSpc>
              <a:spcBef>
                <a:spcPts val="0"/>
              </a:spcBef>
              <a:spcAft>
                <a:spcPts val="0"/>
              </a:spcAft>
              <a:buClr>
                <a:schemeClr val="accent1"/>
              </a:buClr>
              <a:buSzPct val="100000"/>
              <a:buFont typeface="Calibri"/>
              <a:buNone/>
            </a:pPr>
            <a:r>
              <a:rPr b="1" i="0" lang="de-DE" sz="7200" u="none" cap="none" strike="noStrike">
                <a:solidFill>
                  <a:srgbClr val="E30713"/>
                </a:solidFill>
                <a:latin typeface="Montserrat"/>
                <a:ea typeface="Montserrat"/>
                <a:cs typeface="Montserrat"/>
                <a:sym typeface="Montserrat"/>
              </a:rPr>
              <a:t>EIN</a:t>
            </a:r>
            <a:r>
              <a:rPr b="0" i="0" lang="de-DE" sz="7200" u="none" cap="none" strike="noStrike">
                <a:solidFill>
                  <a:srgbClr val="E30713"/>
                </a:solidFill>
                <a:latin typeface="Montserrat"/>
                <a:ea typeface="Montserrat"/>
                <a:cs typeface="Montserrat"/>
                <a:sym typeface="Montserrat"/>
              </a:rPr>
              <a:t>DRÜCKE</a:t>
            </a:r>
            <a:endParaRPr b="0" i="0" sz="7200" u="none" cap="none" strike="noStrike">
              <a:solidFill>
                <a:srgbClr val="01652F"/>
              </a:solidFill>
              <a:latin typeface="Montserrat"/>
              <a:ea typeface="Montserrat"/>
              <a:cs typeface="Montserrat"/>
              <a:sym typeface="Montserrat"/>
            </a:endParaRPr>
          </a:p>
        </p:txBody>
      </p:sp>
      <p:pic>
        <p:nvPicPr>
          <p:cNvPr id="335" name="Google Shape;335;p29"/>
          <p:cNvPicPr preferRelativeResize="0"/>
          <p:nvPr/>
        </p:nvPicPr>
        <p:blipFill rotWithShape="1">
          <a:blip r:embed="rId4">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30"/>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343" name="Google Shape;343;p30"/>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344" name="Google Shape;344;p30"/>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45" name="Google Shape;345;p30"/>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346" name="Google Shape;346;p30"/>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347" name="Google Shape;347;p30"/>
          <p:cNvPicPr preferRelativeResize="0"/>
          <p:nvPr/>
        </p:nvPicPr>
        <p:blipFill rotWithShape="1">
          <a:blip r:embed="rId4">
            <a:alphaModFix/>
          </a:blip>
          <a:srcRect b="0" l="0" r="0" t="0"/>
          <a:stretch/>
        </p:blipFill>
        <p:spPr>
          <a:xfrm>
            <a:off x="519621" y="1311386"/>
            <a:ext cx="5017014" cy="3344676"/>
          </a:xfrm>
          <a:prstGeom prst="rect">
            <a:avLst/>
          </a:prstGeom>
          <a:noFill/>
          <a:ln cap="flat" cmpd="sng" w="19050">
            <a:solidFill>
              <a:srgbClr val="01652F"/>
            </a:solidFill>
            <a:prstDash val="solid"/>
            <a:round/>
            <a:headEnd len="sm" w="sm" type="none"/>
            <a:tailEnd len="sm" w="sm" type="none"/>
          </a:ln>
        </p:spPr>
      </p:pic>
      <p:pic>
        <p:nvPicPr>
          <p:cNvPr id="348" name="Google Shape;348;p30"/>
          <p:cNvPicPr preferRelativeResize="0"/>
          <p:nvPr/>
        </p:nvPicPr>
        <p:blipFill rotWithShape="1">
          <a:blip r:embed="rId5">
            <a:alphaModFix/>
          </a:blip>
          <a:srcRect b="0" l="0" r="0" t="0"/>
          <a:stretch/>
        </p:blipFill>
        <p:spPr>
          <a:xfrm>
            <a:off x="6381211" y="2476677"/>
            <a:ext cx="4744330" cy="3558247"/>
          </a:xfrm>
          <a:prstGeom prst="rect">
            <a:avLst/>
          </a:prstGeom>
          <a:noFill/>
          <a:ln cap="flat" cmpd="sng" w="19050">
            <a:solidFill>
              <a:srgbClr val="E30713"/>
            </a:solidFill>
            <a:prstDash val="solid"/>
            <a:round/>
            <a:headEnd len="sm" w="sm" type="none"/>
            <a:tailEnd len="sm" w="sm" type="none"/>
          </a:ln>
        </p:spPr>
      </p:pic>
      <p:sp>
        <p:nvSpPr>
          <p:cNvPr id="349" name="Google Shape;349;p30"/>
          <p:cNvSpPr txBox="1"/>
          <p:nvPr/>
        </p:nvSpPr>
        <p:spPr>
          <a:xfrm>
            <a:off x="441391" y="4870310"/>
            <a:ext cx="4744330" cy="546204"/>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110000"/>
              </a:lnSpc>
              <a:spcBef>
                <a:spcPts val="0"/>
              </a:spcBef>
              <a:spcAft>
                <a:spcPts val="0"/>
              </a:spcAft>
              <a:buClr>
                <a:schemeClr val="accent1"/>
              </a:buClr>
              <a:buSzPts val="2800"/>
              <a:buFont typeface="Calibri"/>
              <a:buNone/>
            </a:pPr>
            <a:r>
              <a:rPr b="1" i="0" lang="de-DE" sz="2800" u="none" cap="none" strike="noStrike">
                <a:solidFill>
                  <a:srgbClr val="E30713"/>
                </a:solidFill>
                <a:latin typeface="Montserrat"/>
                <a:ea typeface="Montserrat"/>
                <a:cs typeface="Montserrat"/>
                <a:sym typeface="Montserrat"/>
              </a:rPr>
              <a:t>KINDERGARTEN</a:t>
            </a:r>
            <a:endParaRPr b="0" i="0" sz="1400" u="none" cap="none" strike="noStrike">
              <a:solidFill>
                <a:srgbClr val="000000"/>
              </a:solidFill>
              <a:latin typeface="Arial"/>
              <a:ea typeface="Arial"/>
              <a:cs typeface="Arial"/>
              <a:sym typeface="Arial"/>
            </a:endParaRPr>
          </a:p>
        </p:txBody>
      </p:sp>
      <p:sp>
        <p:nvSpPr>
          <p:cNvPr id="350" name="Google Shape;350;p30"/>
          <p:cNvSpPr txBox="1"/>
          <p:nvPr/>
        </p:nvSpPr>
        <p:spPr>
          <a:xfrm>
            <a:off x="6288142" y="1907020"/>
            <a:ext cx="4744330" cy="546204"/>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110000"/>
              </a:lnSpc>
              <a:spcBef>
                <a:spcPts val="0"/>
              </a:spcBef>
              <a:spcAft>
                <a:spcPts val="0"/>
              </a:spcAft>
              <a:buClr>
                <a:schemeClr val="accent1"/>
              </a:buClr>
              <a:buSzPts val="2800"/>
              <a:buFont typeface="Calibri"/>
              <a:buNone/>
            </a:pPr>
            <a:r>
              <a:rPr b="1" i="0" lang="de-DE" sz="2800" u="none" cap="none" strike="noStrike">
                <a:solidFill>
                  <a:srgbClr val="01652F"/>
                </a:solidFill>
                <a:latin typeface="Montserrat"/>
                <a:ea typeface="Montserrat"/>
                <a:cs typeface="Montserrat"/>
                <a:sym typeface="Montserrat"/>
              </a:rPr>
              <a:t>VOLKSSCHULE</a:t>
            </a:r>
            <a:endParaRPr b="0" i="0" sz="1400" u="none" cap="none" strike="noStrike">
              <a:solidFill>
                <a:srgbClr val="000000"/>
              </a:solidFill>
              <a:latin typeface="Arial"/>
              <a:ea typeface="Arial"/>
              <a:cs typeface="Arial"/>
              <a:sym typeface="Arial"/>
            </a:endParaRPr>
          </a:p>
        </p:txBody>
      </p:sp>
      <p:pic>
        <p:nvPicPr>
          <p:cNvPr id="351" name="Google Shape;351;p30"/>
          <p:cNvPicPr preferRelativeResize="0"/>
          <p:nvPr/>
        </p:nvPicPr>
        <p:blipFill rotWithShape="1">
          <a:blip r:embed="rId6">
            <a:alphaModFix/>
          </a:blip>
          <a:srcRect b="0" l="0" r="0" t="0"/>
          <a:stretch/>
        </p:blipFill>
        <p:spPr>
          <a:xfrm>
            <a:off x="10253470" y="129821"/>
            <a:ext cx="1682499" cy="883922"/>
          </a:xfrm>
          <a:prstGeom prst="rect">
            <a:avLst/>
          </a:prstGeom>
          <a:noFill/>
          <a:ln>
            <a:noFill/>
          </a:ln>
        </p:spPr>
      </p:pic>
      <p:pic>
        <p:nvPicPr>
          <p:cNvPr descr="Ein Bild, das Kreis, Logo, Symbol, Design enthält.&#10;&#10;Automatisch generierte Beschreibung" id="352" name="Google Shape;352;p30"/>
          <p:cNvPicPr preferRelativeResize="0"/>
          <p:nvPr/>
        </p:nvPicPr>
        <p:blipFill rotWithShape="1">
          <a:blip r:embed="rId7">
            <a:alphaModFix/>
          </a:blip>
          <a:srcRect b="0" l="0" r="0" t="0"/>
          <a:stretch/>
        </p:blipFill>
        <p:spPr>
          <a:xfrm>
            <a:off x="10247592" y="129821"/>
            <a:ext cx="394054" cy="3940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49">
                                            <p:txEl>
                                              <p:pRg end="0" st="0"/>
                                            </p:txEl>
                                          </p:spTgt>
                                        </p:tgtEl>
                                        <p:attrNameLst>
                                          <p:attrName>style.visibility</p:attrName>
                                        </p:attrNameLst>
                                      </p:cBhvr>
                                      <p:to>
                                        <p:strVal val="visible"/>
                                      </p:to>
                                    </p:set>
                                    <p:animEffect filter="fade" transition="in">
                                      <p:cBhvr>
                                        <p:cTn dur="500"/>
                                        <p:tgtEl>
                                          <p:spTgt spid="349">
                                            <p:txEl>
                                              <p:pRg end="0" st="0"/>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50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 name="Shape 358"/>
        <p:cNvGrpSpPr/>
        <p:nvPr/>
      </p:nvGrpSpPr>
      <p:grpSpPr>
        <a:xfrm>
          <a:off x="0" y="0"/>
          <a:ext cx="0" cy="0"/>
          <a:chOff x="0" y="0"/>
          <a:chExt cx="0" cy="0"/>
        </a:xfrm>
      </p:grpSpPr>
      <p:sp>
        <p:nvSpPr>
          <p:cNvPr id="359" name="Google Shape;359;p31"/>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360" name="Google Shape;360;p31"/>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361" name="Google Shape;361;p31"/>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62" name="Google Shape;362;p31"/>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363" name="Google Shape;363;p31"/>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364" name="Google Shape;364;p31"/>
          <p:cNvPicPr preferRelativeResize="0"/>
          <p:nvPr/>
        </p:nvPicPr>
        <p:blipFill rotWithShape="1">
          <a:blip r:embed="rId4">
            <a:alphaModFix/>
          </a:blip>
          <a:srcRect b="0" l="0" r="0" t="0"/>
          <a:stretch/>
        </p:blipFill>
        <p:spPr>
          <a:xfrm>
            <a:off x="10253470" y="129821"/>
            <a:ext cx="1682499" cy="883922"/>
          </a:xfrm>
          <a:prstGeom prst="rect">
            <a:avLst/>
          </a:prstGeom>
          <a:noFill/>
          <a:ln>
            <a:noFill/>
          </a:ln>
        </p:spPr>
      </p:pic>
      <p:pic>
        <p:nvPicPr>
          <p:cNvPr id="365" name="Google Shape;365;p31"/>
          <p:cNvPicPr preferRelativeResize="0"/>
          <p:nvPr/>
        </p:nvPicPr>
        <p:blipFill rotWithShape="1">
          <a:blip r:embed="rId5">
            <a:alphaModFix/>
          </a:blip>
          <a:srcRect b="0" l="0" r="0" t="0"/>
          <a:stretch/>
        </p:blipFill>
        <p:spPr>
          <a:xfrm>
            <a:off x="2766944" y="1596592"/>
            <a:ext cx="6658109" cy="4438333"/>
          </a:xfrm>
          <a:prstGeom prst="rect">
            <a:avLst/>
          </a:prstGeom>
          <a:noFill/>
          <a:ln cap="flat" cmpd="sng" w="19050">
            <a:solidFill>
              <a:srgbClr val="01652F"/>
            </a:solidFill>
            <a:prstDash val="solid"/>
            <a:round/>
            <a:headEnd len="sm" w="sm" type="none"/>
            <a:tailEnd len="sm" w="sm" type="none"/>
          </a:ln>
        </p:spPr>
      </p:pic>
      <p:sp>
        <p:nvSpPr>
          <p:cNvPr id="366" name="Google Shape;366;p31"/>
          <p:cNvSpPr txBox="1"/>
          <p:nvPr/>
        </p:nvSpPr>
        <p:spPr>
          <a:xfrm>
            <a:off x="2774065" y="889157"/>
            <a:ext cx="6643869" cy="546204"/>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110000"/>
              </a:lnSpc>
              <a:spcBef>
                <a:spcPts val="0"/>
              </a:spcBef>
              <a:spcAft>
                <a:spcPts val="0"/>
              </a:spcAft>
              <a:buClr>
                <a:schemeClr val="accent1"/>
              </a:buClr>
              <a:buSzPts val="2800"/>
              <a:buFont typeface="Calibri"/>
              <a:buNone/>
            </a:pPr>
            <a:r>
              <a:rPr b="1" i="0" lang="de-DE" sz="2800" u="none" cap="none" strike="noStrike">
                <a:solidFill>
                  <a:srgbClr val="E30713"/>
                </a:solidFill>
                <a:latin typeface="Montserrat"/>
                <a:ea typeface="Montserrat"/>
                <a:cs typeface="Montserrat"/>
                <a:sym typeface="Montserrat"/>
              </a:rPr>
              <a:t>MITTELSCHULE/GYMNASIUM</a:t>
            </a:r>
            <a:endParaRPr b="0" i="0" sz="1400" u="none" cap="none" strike="noStrike">
              <a:solidFill>
                <a:srgbClr val="000000"/>
              </a:solidFill>
              <a:latin typeface="Arial"/>
              <a:ea typeface="Arial"/>
              <a:cs typeface="Arial"/>
              <a:sym typeface="Arial"/>
            </a:endParaRPr>
          </a:p>
        </p:txBody>
      </p:sp>
      <p:pic>
        <p:nvPicPr>
          <p:cNvPr descr="Ein Bild, das Kreis, Logo, Symbol, Design enthält.&#10;&#10;Automatisch generierte Beschreibung" id="367" name="Google Shape;367;p31"/>
          <p:cNvPicPr preferRelativeResize="0"/>
          <p:nvPr/>
        </p:nvPicPr>
        <p:blipFill rotWithShape="1">
          <a:blip r:embed="rId6">
            <a:alphaModFix/>
          </a:blip>
          <a:srcRect b="0" l="0" r="0" t="0"/>
          <a:stretch/>
        </p:blipFill>
        <p:spPr>
          <a:xfrm>
            <a:off x="10247592" y="129821"/>
            <a:ext cx="394054" cy="3940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par>
                                <p:cTn fill="hold" nodeType="withEffect" presetClass="entr" presetID="10" presetSubtype="0">
                                  <p:stCondLst>
                                    <p:cond delay="50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4"/>
          <p:cNvSpPr/>
          <p:nvPr/>
        </p:nvSpPr>
        <p:spPr>
          <a:xfrm>
            <a:off x="0" y="4578350"/>
            <a:ext cx="12192000" cy="2279651"/>
          </a:xfrm>
          <a:prstGeom prst="rect">
            <a:avLst/>
          </a:prstGeom>
          <a:solidFill>
            <a:srgbClr val="01652F"/>
          </a:solidFill>
          <a:ln cap="flat" cmpd="sng" w="15875">
            <a:solidFill>
              <a:srgbClr val="41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24" name="Google Shape;124;p14"/>
          <p:cNvPicPr preferRelativeResize="0"/>
          <p:nvPr/>
        </p:nvPicPr>
        <p:blipFill rotWithShape="1">
          <a:blip r:embed="rId3">
            <a:alphaModFix/>
          </a:blip>
          <a:srcRect b="0" l="0" r="0" t="0"/>
          <a:stretch/>
        </p:blipFill>
        <p:spPr>
          <a:xfrm>
            <a:off x="0" y="0"/>
            <a:ext cx="12192000" cy="6877601"/>
          </a:xfrm>
          <a:prstGeom prst="rect">
            <a:avLst/>
          </a:prstGeom>
          <a:noFill/>
          <a:ln>
            <a:noFill/>
          </a:ln>
        </p:spPr>
      </p:pic>
      <p:sp>
        <p:nvSpPr>
          <p:cNvPr id="125" name="Google Shape;125;p14"/>
          <p:cNvSpPr/>
          <p:nvPr/>
        </p:nvSpPr>
        <p:spPr>
          <a:xfrm>
            <a:off x="-1" y="0"/>
            <a:ext cx="12191999" cy="6858000"/>
          </a:xfrm>
          <a:prstGeom prst="rect">
            <a:avLst/>
          </a:prstGeom>
          <a:solidFill>
            <a:srgbClr val="262626">
              <a:alpha val="21960"/>
            </a:srgbClr>
          </a:solidFill>
          <a:ln cap="flat" cmpd="sng" w="15875">
            <a:solidFill>
              <a:srgbClr val="41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126" name="Google Shape;126;p14"/>
          <p:cNvPicPr preferRelativeResize="0"/>
          <p:nvPr/>
        </p:nvPicPr>
        <p:blipFill rotWithShape="1">
          <a:blip r:embed="rId4">
            <a:alphaModFix/>
          </a:blip>
          <a:srcRect b="0" l="0" r="0" t="0"/>
          <a:stretch/>
        </p:blipFill>
        <p:spPr>
          <a:xfrm>
            <a:off x="228706" y="129821"/>
            <a:ext cx="1363236" cy="670926"/>
          </a:xfrm>
          <a:prstGeom prst="rect">
            <a:avLst/>
          </a:prstGeom>
          <a:noFill/>
          <a:ln>
            <a:noFill/>
          </a:ln>
        </p:spPr>
      </p:pic>
      <p:sp>
        <p:nvSpPr>
          <p:cNvPr id="127" name="Google Shape;127;p14"/>
          <p:cNvSpPr txBox="1"/>
          <p:nvPr>
            <p:ph type="title"/>
          </p:nvPr>
        </p:nvSpPr>
        <p:spPr>
          <a:xfrm>
            <a:off x="1" y="3240911"/>
            <a:ext cx="12192000" cy="3636690"/>
          </a:xfrm>
          <a:prstGeom prst="rect">
            <a:avLst/>
          </a:prstGeom>
          <a:gradFill>
            <a:gsLst>
              <a:gs pos="0">
                <a:srgbClr val="0C0C0C">
                  <a:alpha val="0"/>
                </a:srgbClr>
              </a:gs>
              <a:gs pos="83000">
                <a:srgbClr val="0C0C0C">
                  <a:alpha val="45882"/>
                </a:srgbClr>
              </a:gs>
              <a:gs pos="100000">
                <a:srgbClr val="0C0C0C">
                  <a:alpha val="32941"/>
                </a:srgbClr>
              </a:gs>
            </a:gsLst>
            <a:lin ang="5400000" scaled="0"/>
          </a:gradFill>
          <a:ln>
            <a:noFill/>
          </a:ln>
        </p:spPr>
        <p:txBody>
          <a:bodyPr anchorCtr="0" anchor="b" bIns="0" lIns="91425" spcFirstLastPara="1" rIns="91425" wrap="square" tIns="0">
            <a:noAutofit/>
          </a:bodyPr>
          <a:lstStyle/>
          <a:p>
            <a:pPr indent="0" lvl="0" marL="0" rtl="0" algn="ctr">
              <a:lnSpc>
                <a:spcPct val="90000"/>
              </a:lnSpc>
              <a:spcBef>
                <a:spcPts val="0"/>
              </a:spcBef>
              <a:spcAft>
                <a:spcPts val="0"/>
              </a:spcAft>
              <a:buClr>
                <a:schemeClr val="lt1"/>
              </a:buClr>
              <a:buSzPts val="7200"/>
              <a:buFont typeface="Montserrat"/>
              <a:buNone/>
            </a:pPr>
            <a:r>
              <a:rPr b="1" lang="de-DE" sz="7200">
                <a:solidFill>
                  <a:schemeClr val="lt1"/>
                </a:solidFill>
                <a:latin typeface="Montserrat"/>
                <a:ea typeface="Montserrat"/>
                <a:cs typeface="Montserrat"/>
                <a:sym typeface="Montserrat"/>
              </a:rPr>
              <a:t>Wer</a:t>
            </a:r>
            <a:r>
              <a:rPr lang="de-DE" sz="7200">
                <a:solidFill>
                  <a:schemeClr val="lt1"/>
                </a:solidFill>
                <a:latin typeface="Montserrat"/>
                <a:ea typeface="Montserrat"/>
                <a:cs typeface="Montserrat"/>
                <a:sym typeface="Montserrat"/>
              </a:rPr>
              <a:t> sind wir?</a:t>
            </a:r>
            <a:br>
              <a:rPr b="1" lang="de-DE" sz="2000">
                <a:solidFill>
                  <a:schemeClr val="lt1"/>
                </a:solidFill>
                <a:latin typeface="Calibri"/>
                <a:ea typeface="Calibri"/>
                <a:cs typeface="Calibri"/>
                <a:sym typeface="Calibri"/>
              </a:rPr>
            </a:br>
            <a:endParaRPr b="1" sz="7200">
              <a:solidFill>
                <a:schemeClr val="lt1"/>
              </a:solidFill>
              <a:latin typeface="Calibri"/>
              <a:ea typeface="Calibri"/>
              <a:cs typeface="Calibri"/>
              <a:sym typeface="Calibri"/>
            </a:endParaRPr>
          </a:p>
        </p:txBody>
      </p:sp>
      <p:pic>
        <p:nvPicPr>
          <p:cNvPr id="128" name="Google Shape;128;p14"/>
          <p:cNvPicPr preferRelativeResize="0"/>
          <p:nvPr/>
        </p:nvPicPr>
        <p:blipFill rotWithShape="1">
          <a:blip r:embed="rId5">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32"/>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375" name="Google Shape;375;p32"/>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pic>
        <p:nvPicPr>
          <p:cNvPr id="376" name="Google Shape;376;p32"/>
          <p:cNvPicPr preferRelativeResize="0"/>
          <p:nvPr/>
        </p:nvPicPr>
        <p:blipFill rotWithShape="1">
          <a:blip r:embed="rId4">
            <a:alphaModFix/>
          </a:blip>
          <a:srcRect b="0" l="0" r="0" t="0"/>
          <a:stretch/>
        </p:blipFill>
        <p:spPr>
          <a:xfrm>
            <a:off x="7775004" y="3288783"/>
            <a:ext cx="4102312" cy="2734875"/>
          </a:xfrm>
          <a:prstGeom prst="rect">
            <a:avLst/>
          </a:prstGeom>
          <a:noFill/>
          <a:ln cap="flat" cmpd="sng" w="19050">
            <a:solidFill>
              <a:srgbClr val="01652F"/>
            </a:solidFill>
            <a:prstDash val="solid"/>
            <a:round/>
            <a:headEnd len="sm" w="sm" type="none"/>
            <a:tailEnd len="sm" w="sm" type="none"/>
          </a:ln>
        </p:spPr>
      </p:pic>
      <p:sp>
        <p:nvSpPr>
          <p:cNvPr id="377" name="Google Shape;377;p32"/>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78" name="Google Shape;378;p32"/>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379" name="Google Shape;379;p32"/>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sp>
        <p:nvSpPr>
          <p:cNvPr id="380" name="Google Shape;380;p32"/>
          <p:cNvSpPr txBox="1"/>
          <p:nvPr/>
        </p:nvSpPr>
        <p:spPr>
          <a:xfrm>
            <a:off x="0" y="1710848"/>
            <a:ext cx="2845378" cy="732375"/>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110000"/>
              </a:lnSpc>
              <a:spcBef>
                <a:spcPts val="0"/>
              </a:spcBef>
              <a:spcAft>
                <a:spcPts val="0"/>
              </a:spcAft>
              <a:buClr>
                <a:schemeClr val="accent1"/>
              </a:buClr>
              <a:buSzPct val="100000"/>
              <a:buFont typeface="Calibri"/>
              <a:buNone/>
            </a:pPr>
            <a:r>
              <a:rPr b="1" i="0" lang="de-DE" sz="2800" u="none" cap="none" strike="noStrike">
                <a:solidFill>
                  <a:srgbClr val="E30713"/>
                </a:solidFill>
                <a:latin typeface="Montserrat"/>
                <a:ea typeface="Montserrat"/>
                <a:cs typeface="Montserrat"/>
                <a:sym typeface="Montserrat"/>
              </a:rPr>
              <a:t>SORTIEREN </a:t>
            </a:r>
            <a:r>
              <a:rPr b="0" i="0" lang="de-DE" sz="2800" u="none" cap="none" strike="noStrike">
                <a:solidFill>
                  <a:srgbClr val="E30713"/>
                </a:solidFill>
                <a:latin typeface="Montserrat"/>
                <a:ea typeface="Montserrat"/>
                <a:cs typeface="Montserrat"/>
                <a:sym typeface="Montserrat"/>
              </a:rPr>
              <a:t>UND</a:t>
            </a:r>
            <a:endParaRPr b="0" i="0" sz="1400" u="none" cap="none" strike="noStrike">
              <a:solidFill>
                <a:srgbClr val="000000"/>
              </a:solidFill>
              <a:latin typeface="Arial"/>
              <a:ea typeface="Arial"/>
              <a:cs typeface="Arial"/>
              <a:sym typeface="Arial"/>
            </a:endParaRPr>
          </a:p>
        </p:txBody>
      </p:sp>
      <p:sp>
        <p:nvSpPr>
          <p:cNvPr id="381" name="Google Shape;381;p32"/>
          <p:cNvSpPr txBox="1"/>
          <p:nvPr/>
        </p:nvSpPr>
        <p:spPr>
          <a:xfrm>
            <a:off x="4465507" y="4652229"/>
            <a:ext cx="2845378" cy="732375"/>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ctr">
              <a:lnSpc>
                <a:spcPct val="110000"/>
              </a:lnSpc>
              <a:spcBef>
                <a:spcPts val="0"/>
              </a:spcBef>
              <a:spcAft>
                <a:spcPts val="0"/>
              </a:spcAft>
              <a:buClr>
                <a:schemeClr val="accent1"/>
              </a:buClr>
              <a:buSzPct val="100000"/>
              <a:buFont typeface="Calibri"/>
              <a:buNone/>
            </a:pPr>
            <a:r>
              <a:rPr b="1" i="0" lang="de-DE" sz="2800" u="none" cap="none" strike="noStrike">
                <a:solidFill>
                  <a:srgbClr val="01652F"/>
                </a:solidFill>
                <a:latin typeface="Montserrat"/>
                <a:ea typeface="Montserrat"/>
                <a:cs typeface="Montserrat"/>
                <a:sym typeface="Montserrat"/>
              </a:rPr>
              <a:t>VERPACKEN  </a:t>
            </a:r>
            <a:r>
              <a:rPr b="0" i="0" lang="de-DE" sz="2800" u="none" cap="none" strike="noStrike">
                <a:solidFill>
                  <a:srgbClr val="01652F"/>
                </a:solidFill>
                <a:latin typeface="Montserrat"/>
                <a:ea typeface="Montserrat"/>
                <a:cs typeface="Montserrat"/>
                <a:sym typeface="Montserrat"/>
              </a:rPr>
              <a:t>IM</a:t>
            </a:r>
            <a:endParaRPr b="0" i="0" sz="1400" u="none" cap="none" strike="noStrike">
              <a:solidFill>
                <a:srgbClr val="000000"/>
              </a:solidFill>
              <a:latin typeface="Arial"/>
              <a:ea typeface="Arial"/>
              <a:cs typeface="Arial"/>
              <a:sym typeface="Arial"/>
            </a:endParaRPr>
          </a:p>
        </p:txBody>
      </p:sp>
      <p:sp>
        <p:nvSpPr>
          <p:cNvPr id="382" name="Google Shape;382;p32"/>
          <p:cNvSpPr txBox="1"/>
          <p:nvPr/>
        </p:nvSpPr>
        <p:spPr>
          <a:xfrm>
            <a:off x="8895277" y="1657998"/>
            <a:ext cx="3175521" cy="1426488"/>
          </a:xfrm>
          <a:prstGeom prst="rect">
            <a:avLst/>
          </a:prstGeom>
          <a:noFill/>
          <a:ln>
            <a:noFill/>
          </a:ln>
        </p:spPr>
        <p:txBody>
          <a:bodyPr anchorCtr="0" anchor="t" bIns="45700" lIns="91425" spcFirstLastPara="1" rIns="91425" wrap="square" tIns="45700">
            <a:normAutofit/>
          </a:bodyPr>
          <a:lstStyle/>
          <a:p>
            <a:pPr indent="0" lvl="0" marL="0" marR="0" rtl="0" algn="ctr">
              <a:lnSpc>
                <a:spcPct val="110000"/>
              </a:lnSpc>
              <a:spcBef>
                <a:spcPts val="0"/>
              </a:spcBef>
              <a:spcAft>
                <a:spcPts val="0"/>
              </a:spcAft>
              <a:buClr>
                <a:schemeClr val="accent1"/>
              </a:buClr>
              <a:buSzPts val="2800"/>
              <a:buFont typeface="Calibri"/>
              <a:buNone/>
            </a:pPr>
            <a:r>
              <a:rPr b="1" i="0" lang="de-DE" sz="2800" u="none" cap="none" strike="noStrike">
                <a:solidFill>
                  <a:srgbClr val="E30713"/>
                </a:solidFill>
                <a:latin typeface="Montserrat"/>
                <a:ea typeface="Montserrat"/>
                <a:cs typeface="Montserrat"/>
                <a:sym typeface="Montserrat"/>
              </a:rPr>
              <a:t>REGIONAL</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1400"/>
              </a:spcBef>
              <a:spcAft>
                <a:spcPts val="0"/>
              </a:spcAft>
              <a:buClr>
                <a:schemeClr val="accent1"/>
              </a:buClr>
              <a:buSzPts val="2800"/>
              <a:buFont typeface="Calibri"/>
              <a:buNone/>
            </a:pPr>
            <a:r>
              <a:rPr b="0" i="0" lang="de-DE" sz="2800" u="none" cap="none" strike="noStrike">
                <a:solidFill>
                  <a:srgbClr val="E30713"/>
                </a:solidFill>
                <a:latin typeface="Montserrat"/>
                <a:ea typeface="Montserrat"/>
                <a:cs typeface="Montserrat"/>
                <a:sym typeface="Montserrat"/>
              </a:rPr>
              <a:t>LAGER</a:t>
            </a:r>
            <a:endParaRPr b="0" i="0" sz="2800" u="none" cap="none" strike="noStrike">
              <a:solidFill>
                <a:srgbClr val="E30713"/>
              </a:solidFill>
              <a:latin typeface="Montserrat"/>
              <a:ea typeface="Montserrat"/>
              <a:cs typeface="Montserrat"/>
              <a:sym typeface="Montserrat"/>
            </a:endParaRPr>
          </a:p>
        </p:txBody>
      </p:sp>
      <p:pic>
        <p:nvPicPr>
          <p:cNvPr id="383" name="Google Shape;383;p32"/>
          <p:cNvPicPr preferRelativeResize="0"/>
          <p:nvPr/>
        </p:nvPicPr>
        <p:blipFill rotWithShape="1">
          <a:blip r:embed="rId5">
            <a:alphaModFix/>
          </a:blip>
          <a:srcRect b="6892" l="0" r="0" t="29010"/>
          <a:stretch/>
        </p:blipFill>
        <p:spPr>
          <a:xfrm>
            <a:off x="2896016" y="741697"/>
            <a:ext cx="6399967" cy="2734875"/>
          </a:xfrm>
          <a:prstGeom prst="rect">
            <a:avLst/>
          </a:prstGeom>
          <a:noFill/>
          <a:ln cap="flat" cmpd="sng" w="19050">
            <a:solidFill>
              <a:srgbClr val="E30713"/>
            </a:solidFill>
            <a:prstDash val="solid"/>
            <a:round/>
            <a:headEnd len="sm" w="sm" type="none"/>
            <a:tailEnd len="sm" w="sm" type="none"/>
          </a:ln>
        </p:spPr>
      </p:pic>
      <p:pic>
        <p:nvPicPr>
          <p:cNvPr id="384" name="Google Shape;384;p32"/>
          <p:cNvPicPr preferRelativeResize="0"/>
          <p:nvPr/>
        </p:nvPicPr>
        <p:blipFill rotWithShape="1">
          <a:blip r:embed="rId6">
            <a:alphaModFix/>
          </a:blip>
          <a:srcRect b="0" l="8857" r="0" t="0"/>
          <a:stretch/>
        </p:blipFill>
        <p:spPr>
          <a:xfrm>
            <a:off x="309932" y="3288783"/>
            <a:ext cx="3770455" cy="2381751"/>
          </a:xfrm>
          <a:prstGeom prst="rect">
            <a:avLst/>
          </a:prstGeom>
          <a:noFill/>
          <a:ln cap="flat" cmpd="sng" w="19050">
            <a:solidFill>
              <a:srgbClr val="01652F"/>
            </a:solidFill>
            <a:prstDash val="solid"/>
            <a:round/>
            <a:headEnd len="sm" w="sm" type="none"/>
            <a:tailEnd len="sm" w="sm" type="none"/>
          </a:ln>
        </p:spPr>
      </p:pic>
      <p:pic>
        <p:nvPicPr>
          <p:cNvPr id="385" name="Google Shape;385;p32"/>
          <p:cNvPicPr preferRelativeResize="0"/>
          <p:nvPr/>
        </p:nvPicPr>
        <p:blipFill rotWithShape="1">
          <a:blip r:embed="rId7">
            <a:alphaModFix/>
          </a:blip>
          <a:srcRect b="0" l="0" r="0" t="0"/>
          <a:stretch/>
        </p:blipFill>
        <p:spPr>
          <a:xfrm>
            <a:off x="10253470" y="129821"/>
            <a:ext cx="1682499" cy="883922"/>
          </a:xfrm>
          <a:prstGeom prst="rect">
            <a:avLst/>
          </a:prstGeom>
          <a:noFill/>
          <a:ln>
            <a:noFill/>
          </a:ln>
        </p:spPr>
      </p:pic>
      <p:pic>
        <p:nvPicPr>
          <p:cNvPr descr="Ein Bild, das Kreis, Logo, Symbol, Design enthält.&#10;&#10;Automatisch generierte Beschreibung" id="386" name="Google Shape;386;p32"/>
          <p:cNvPicPr preferRelativeResize="0"/>
          <p:nvPr/>
        </p:nvPicPr>
        <p:blipFill rotWithShape="1">
          <a:blip r:embed="rId8">
            <a:alphaModFix/>
          </a:blip>
          <a:srcRect b="0" l="0" r="0" t="0"/>
          <a:stretch/>
        </p:blipFill>
        <p:spPr>
          <a:xfrm>
            <a:off x="10247592" y="129821"/>
            <a:ext cx="394054" cy="3940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par>
                                <p:cTn fill="hold" nodeType="withEffect" presetClass="entr" presetID="10" presetSubtype="0">
                                  <p:stCondLst>
                                    <p:cond delay="50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ntr" presetID="10" presetSubtype="0">
                                  <p:stCondLst>
                                    <p:cond delay="50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par>
                                <p:cTn fill="hold" nodeType="withEffect" presetClass="entr" presetID="10" presetSubtype="0">
                                  <p:stCondLst>
                                    <p:cond delay="50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par>
                                <p:cTn fill="hold" nodeType="withEffect" presetClass="entr" presetID="10" presetSubtype="0">
                                  <p:stCondLst>
                                    <p:cond delay="50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par>
                                <p:cTn fill="hold" nodeType="withEffect" presetClass="entr" presetID="10" presetSubtype="0">
                                  <p:stCondLst>
                                    <p:cond delay="50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sp>
        <p:nvSpPr>
          <p:cNvPr id="393" name="Google Shape;393;p33"/>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394" name="Google Shape;394;p33"/>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395" name="Google Shape;395;p33"/>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96" name="Google Shape;396;p33"/>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397" name="Google Shape;397;p33"/>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sp>
        <p:nvSpPr>
          <p:cNvPr id="398" name="Google Shape;398;p33"/>
          <p:cNvSpPr txBox="1"/>
          <p:nvPr/>
        </p:nvSpPr>
        <p:spPr>
          <a:xfrm>
            <a:off x="3824469" y="772947"/>
            <a:ext cx="4543062" cy="800745"/>
          </a:xfrm>
          <a:prstGeom prst="rect">
            <a:avLst/>
          </a:prstGeom>
          <a:noFill/>
          <a:ln>
            <a:noFill/>
          </a:ln>
        </p:spPr>
        <p:txBody>
          <a:bodyPr anchorCtr="0" anchor="t" bIns="45700" lIns="91425" spcFirstLastPara="1" rIns="91425" wrap="square" tIns="45700">
            <a:normAutofit/>
          </a:bodyPr>
          <a:lstStyle/>
          <a:p>
            <a:pPr indent="0" lvl="0" marL="0" marR="0" rtl="0" algn="ctr">
              <a:lnSpc>
                <a:spcPct val="110000"/>
              </a:lnSpc>
              <a:spcBef>
                <a:spcPts val="0"/>
              </a:spcBef>
              <a:spcAft>
                <a:spcPts val="0"/>
              </a:spcAft>
              <a:buClr>
                <a:schemeClr val="accent1"/>
              </a:buClr>
              <a:buSzPts val="2800"/>
              <a:buFont typeface="Calibri"/>
              <a:buNone/>
            </a:pPr>
            <a:r>
              <a:rPr b="1" i="0" lang="de-DE" sz="2800" u="none" cap="none" strike="noStrike">
                <a:solidFill>
                  <a:srgbClr val="E30713"/>
                </a:solidFill>
                <a:latin typeface="Montserrat"/>
                <a:ea typeface="Montserrat"/>
                <a:cs typeface="Montserrat"/>
                <a:sym typeface="Montserrat"/>
              </a:rPr>
              <a:t>ZENTRAL</a:t>
            </a:r>
            <a:r>
              <a:rPr b="0" i="0" lang="de-DE" sz="2800" u="none" cap="none" strike="noStrike">
                <a:solidFill>
                  <a:srgbClr val="E30713"/>
                </a:solidFill>
                <a:latin typeface="Montserrat"/>
                <a:ea typeface="Montserrat"/>
                <a:cs typeface="Montserrat"/>
                <a:sym typeface="Montserrat"/>
              </a:rPr>
              <a:t>LAGER</a:t>
            </a:r>
            <a:endParaRPr b="0" i="0" sz="1400" u="none" cap="none" strike="noStrike">
              <a:solidFill>
                <a:srgbClr val="000000"/>
              </a:solidFill>
              <a:latin typeface="Arial"/>
              <a:ea typeface="Arial"/>
              <a:cs typeface="Arial"/>
              <a:sym typeface="Arial"/>
            </a:endParaRPr>
          </a:p>
        </p:txBody>
      </p:sp>
      <p:pic>
        <p:nvPicPr>
          <p:cNvPr descr="Ein Bild, das Im Haus, Warenbestand, Versandbox, Karton enthält.&#10;&#10;Automatisch generierte Beschreibung" id="399" name="Google Shape;399;p33"/>
          <p:cNvPicPr preferRelativeResize="0"/>
          <p:nvPr/>
        </p:nvPicPr>
        <p:blipFill rotWithShape="1">
          <a:blip r:embed="rId4">
            <a:alphaModFix/>
          </a:blip>
          <a:srcRect b="0" l="0" r="0" t="0"/>
          <a:stretch/>
        </p:blipFill>
        <p:spPr>
          <a:xfrm>
            <a:off x="910324" y="1629473"/>
            <a:ext cx="4984830" cy="3738623"/>
          </a:xfrm>
          <a:prstGeom prst="rect">
            <a:avLst/>
          </a:prstGeom>
          <a:noFill/>
          <a:ln cap="flat" cmpd="sng" w="19050">
            <a:solidFill>
              <a:srgbClr val="01652F"/>
            </a:solidFill>
            <a:prstDash val="solid"/>
            <a:round/>
            <a:headEnd len="sm" w="sm" type="none"/>
            <a:tailEnd len="sm" w="sm" type="none"/>
          </a:ln>
        </p:spPr>
      </p:pic>
      <p:pic>
        <p:nvPicPr>
          <p:cNvPr id="400" name="Google Shape;400;p33"/>
          <p:cNvPicPr preferRelativeResize="0"/>
          <p:nvPr/>
        </p:nvPicPr>
        <p:blipFill rotWithShape="1">
          <a:blip r:embed="rId5">
            <a:alphaModFix/>
          </a:blip>
          <a:srcRect b="0" l="0" r="0" t="0"/>
          <a:stretch/>
        </p:blipFill>
        <p:spPr>
          <a:xfrm>
            <a:off x="6260429" y="1986910"/>
            <a:ext cx="5389817" cy="4042362"/>
          </a:xfrm>
          <a:prstGeom prst="rect">
            <a:avLst/>
          </a:prstGeom>
          <a:noFill/>
          <a:ln cap="flat" cmpd="sng" w="19050">
            <a:solidFill>
              <a:srgbClr val="E30713"/>
            </a:solidFill>
            <a:prstDash val="solid"/>
            <a:round/>
            <a:headEnd len="sm" w="sm" type="none"/>
            <a:tailEnd len="sm" w="sm" type="none"/>
          </a:ln>
        </p:spPr>
      </p:pic>
      <p:pic>
        <p:nvPicPr>
          <p:cNvPr id="401" name="Google Shape;401;p33"/>
          <p:cNvPicPr preferRelativeResize="0"/>
          <p:nvPr/>
        </p:nvPicPr>
        <p:blipFill rotWithShape="1">
          <a:blip r:embed="rId6">
            <a:alphaModFix/>
          </a:blip>
          <a:srcRect b="0" l="0" r="0" t="0"/>
          <a:stretch/>
        </p:blipFill>
        <p:spPr>
          <a:xfrm>
            <a:off x="10253470" y="129821"/>
            <a:ext cx="1682499" cy="883922"/>
          </a:xfrm>
          <a:prstGeom prst="rect">
            <a:avLst/>
          </a:prstGeom>
          <a:noFill/>
          <a:ln>
            <a:noFill/>
          </a:ln>
        </p:spPr>
      </p:pic>
      <p:sp>
        <p:nvSpPr>
          <p:cNvPr id="402" name="Google Shape;402;p33"/>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403" name="Google Shape;403;p33"/>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404" name="Google Shape;404;p33"/>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05" name="Google Shape;405;p33"/>
          <p:cNvSpPr txBox="1"/>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1" i="0" lang="de-DE" sz="900" u="none" cap="none" strike="noStrike">
                <a:solidFill>
                  <a:schemeClr val="lt1"/>
                </a:solidFill>
                <a:latin typeface="Montserrat"/>
                <a:ea typeface="Montserrat"/>
                <a:cs typeface="Montserrat"/>
                <a:sym typeface="Montserrat"/>
              </a:rPr>
              <a:t>Zaubert mit uns lachende Kinderaugen!</a:t>
            </a:r>
            <a:endParaRPr b="0" i="0" sz="1400" u="none" cap="none" strike="noStrike">
              <a:solidFill>
                <a:srgbClr val="000000"/>
              </a:solidFill>
              <a:latin typeface="Arial"/>
              <a:ea typeface="Arial"/>
              <a:cs typeface="Arial"/>
              <a:sym typeface="Arial"/>
            </a:endParaRPr>
          </a:p>
        </p:txBody>
      </p:sp>
      <p:sp>
        <p:nvSpPr>
          <p:cNvPr id="406" name="Google Shape;406;p33"/>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sp>
        <p:nvSpPr>
          <p:cNvPr id="407" name="Google Shape;407;p33"/>
          <p:cNvSpPr txBox="1"/>
          <p:nvPr/>
        </p:nvSpPr>
        <p:spPr>
          <a:xfrm>
            <a:off x="3824469" y="772947"/>
            <a:ext cx="4543062" cy="800745"/>
          </a:xfrm>
          <a:prstGeom prst="rect">
            <a:avLst/>
          </a:prstGeom>
          <a:noFill/>
          <a:ln>
            <a:noFill/>
          </a:ln>
        </p:spPr>
        <p:txBody>
          <a:bodyPr anchorCtr="0" anchor="t" bIns="45700" lIns="91425" spcFirstLastPara="1" rIns="91425" wrap="square" tIns="45700">
            <a:normAutofit/>
          </a:bodyPr>
          <a:lstStyle/>
          <a:p>
            <a:pPr indent="0" lvl="0" marL="0" marR="0" rtl="0" algn="ctr">
              <a:lnSpc>
                <a:spcPct val="110000"/>
              </a:lnSpc>
              <a:spcBef>
                <a:spcPts val="0"/>
              </a:spcBef>
              <a:spcAft>
                <a:spcPts val="0"/>
              </a:spcAft>
              <a:buClr>
                <a:schemeClr val="accent1"/>
              </a:buClr>
              <a:buSzPts val="2800"/>
              <a:buFont typeface="Calibri"/>
              <a:buNone/>
            </a:pPr>
            <a:r>
              <a:rPr b="1" i="0" lang="de-DE" sz="2800" u="none" cap="none" strike="noStrike">
                <a:solidFill>
                  <a:srgbClr val="E30713"/>
                </a:solidFill>
                <a:latin typeface="Montserrat"/>
                <a:ea typeface="Montserrat"/>
                <a:cs typeface="Montserrat"/>
                <a:sym typeface="Montserrat"/>
              </a:rPr>
              <a:t>ZENTRAL</a:t>
            </a:r>
            <a:r>
              <a:rPr b="0" i="0" lang="de-DE" sz="2800" u="none" cap="none" strike="noStrike">
                <a:solidFill>
                  <a:srgbClr val="E30713"/>
                </a:solidFill>
                <a:latin typeface="Montserrat"/>
                <a:ea typeface="Montserrat"/>
                <a:cs typeface="Montserrat"/>
                <a:sym typeface="Montserrat"/>
              </a:rPr>
              <a:t>LAGER</a:t>
            </a:r>
            <a:endParaRPr b="0" i="0" sz="1400" u="none" cap="none" strike="noStrike">
              <a:solidFill>
                <a:srgbClr val="000000"/>
              </a:solidFill>
              <a:latin typeface="Arial"/>
              <a:ea typeface="Arial"/>
              <a:cs typeface="Arial"/>
              <a:sym typeface="Arial"/>
            </a:endParaRPr>
          </a:p>
        </p:txBody>
      </p:sp>
      <p:pic>
        <p:nvPicPr>
          <p:cNvPr id="408" name="Google Shape;408;p33"/>
          <p:cNvPicPr preferRelativeResize="0"/>
          <p:nvPr/>
        </p:nvPicPr>
        <p:blipFill rotWithShape="1">
          <a:blip r:embed="rId7">
            <a:alphaModFix/>
          </a:blip>
          <a:srcRect b="11492" l="0" r="18654" t="0"/>
          <a:stretch/>
        </p:blipFill>
        <p:spPr>
          <a:xfrm>
            <a:off x="368569" y="1594327"/>
            <a:ext cx="5409588" cy="3923889"/>
          </a:xfrm>
          <a:prstGeom prst="rect">
            <a:avLst/>
          </a:prstGeom>
          <a:noFill/>
          <a:ln cap="flat" cmpd="sng" w="19050">
            <a:solidFill>
              <a:srgbClr val="01652F"/>
            </a:solidFill>
            <a:prstDash val="solid"/>
            <a:round/>
            <a:headEnd len="sm" w="sm" type="none"/>
            <a:tailEnd len="sm" w="sm" type="none"/>
          </a:ln>
        </p:spPr>
      </p:pic>
      <p:pic>
        <p:nvPicPr>
          <p:cNvPr id="409" name="Google Shape;409;p33"/>
          <p:cNvPicPr preferRelativeResize="0"/>
          <p:nvPr/>
        </p:nvPicPr>
        <p:blipFill rotWithShape="1">
          <a:blip r:embed="rId8">
            <a:alphaModFix/>
          </a:blip>
          <a:srcRect b="0" l="0" r="0" t="0"/>
          <a:stretch/>
        </p:blipFill>
        <p:spPr>
          <a:xfrm>
            <a:off x="6260429" y="2153265"/>
            <a:ext cx="5477147" cy="3651431"/>
          </a:xfrm>
          <a:prstGeom prst="rect">
            <a:avLst/>
          </a:prstGeom>
          <a:noFill/>
          <a:ln cap="flat" cmpd="sng" w="19050">
            <a:solidFill>
              <a:srgbClr val="E30713"/>
            </a:solidFill>
            <a:prstDash val="solid"/>
            <a:round/>
            <a:headEnd len="sm" w="sm" type="none"/>
            <a:tailEnd len="sm" w="sm" type="none"/>
          </a:ln>
        </p:spPr>
      </p:pic>
      <p:pic>
        <p:nvPicPr>
          <p:cNvPr id="410" name="Google Shape;410;p33"/>
          <p:cNvPicPr preferRelativeResize="0"/>
          <p:nvPr/>
        </p:nvPicPr>
        <p:blipFill rotWithShape="1">
          <a:blip r:embed="rId6">
            <a:alphaModFix/>
          </a:blip>
          <a:srcRect b="0" l="0" r="0" t="0"/>
          <a:stretch/>
        </p:blipFill>
        <p:spPr>
          <a:xfrm>
            <a:off x="10253470" y="129821"/>
            <a:ext cx="1682499" cy="883922"/>
          </a:xfrm>
          <a:prstGeom prst="rect">
            <a:avLst/>
          </a:prstGeom>
          <a:noFill/>
          <a:ln>
            <a:noFill/>
          </a:ln>
        </p:spPr>
      </p:pic>
      <p:pic>
        <p:nvPicPr>
          <p:cNvPr descr="Ein Bild, das Kreis, Logo, Symbol, Design enthält.&#10;&#10;Automatisch generierte Beschreibung" id="411" name="Google Shape;411;p33"/>
          <p:cNvPicPr preferRelativeResize="0"/>
          <p:nvPr/>
        </p:nvPicPr>
        <p:blipFill rotWithShape="1">
          <a:blip r:embed="rId9">
            <a:alphaModFix/>
          </a:blip>
          <a:srcRect b="0" l="0" r="0" t="0"/>
          <a:stretch/>
        </p:blipFill>
        <p:spPr>
          <a:xfrm>
            <a:off x="10247592" y="129821"/>
            <a:ext cx="394054" cy="3940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par>
                                <p:cTn fill="hold" nodeType="withEffect" presetClass="entr" presetID="10" presetSubtype="0">
                                  <p:stCondLst>
                                    <p:cond delay="50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par>
                          <p:cTn fill="hold">
                            <p:stCondLst>
                              <p:cond delay="1000"/>
                            </p:stCondLst>
                            <p:childTnLst>
                              <p:par>
                                <p:cTn fill="hold" nodeType="afterEffect" presetClass="entr" presetID="10" presetSubtype="0">
                                  <p:stCondLst>
                                    <p:cond delay="25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sp>
        <p:nvSpPr>
          <p:cNvPr id="418" name="Google Shape;418;p34"/>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419" name="Google Shape;419;p34"/>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420" name="Google Shape;420;p34"/>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21" name="Google Shape;421;p34"/>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422" name="Google Shape;422;p34"/>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sp>
        <p:nvSpPr>
          <p:cNvPr id="423" name="Google Shape;423;p34"/>
          <p:cNvSpPr txBox="1"/>
          <p:nvPr/>
        </p:nvSpPr>
        <p:spPr>
          <a:xfrm>
            <a:off x="3824469" y="772947"/>
            <a:ext cx="4543062" cy="800745"/>
          </a:xfrm>
          <a:prstGeom prst="rect">
            <a:avLst/>
          </a:prstGeom>
          <a:noFill/>
          <a:ln>
            <a:noFill/>
          </a:ln>
        </p:spPr>
        <p:txBody>
          <a:bodyPr anchorCtr="0" anchor="t" bIns="45700" lIns="91425" spcFirstLastPara="1" rIns="91425" wrap="square" tIns="45700">
            <a:normAutofit/>
          </a:bodyPr>
          <a:lstStyle/>
          <a:p>
            <a:pPr indent="0" lvl="0" marL="0" marR="0" rtl="0" algn="ctr">
              <a:lnSpc>
                <a:spcPct val="110000"/>
              </a:lnSpc>
              <a:spcBef>
                <a:spcPts val="0"/>
              </a:spcBef>
              <a:spcAft>
                <a:spcPts val="0"/>
              </a:spcAft>
              <a:buClr>
                <a:schemeClr val="accent1"/>
              </a:buClr>
              <a:buSzPts val="2800"/>
              <a:buFont typeface="Calibri"/>
              <a:buNone/>
            </a:pPr>
            <a:r>
              <a:rPr b="1" i="0" lang="de-DE" sz="2800" u="none" cap="none" strike="noStrike">
                <a:solidFill>
                  <a:srgbClr val="01652F"/>
                </a:solidFill>
                <a:latin typeface="Montserrat"/>
                <a:ea typeface="Montserrat"/>
                <a:cs typeface="Montserrat"/>
                <a:sym typeface="Montserrat"/>
              </a:rPr>
              <a:t>TRANS</a:t>
            </a:r>
            <a:r>
              <a:rPr b="0" i="0" lang="de-DE" sz="2800" u="none" cap="none" strike="noStrike">
                <a:solidFill>
                  <a:srgbClr val="01652F"/>
                </a:solidFill>
                <a:latin typeface="Montserrat"/>
                <a:ea typeface="Montserrat"/>
                <a:cs typeface="Montserrat"/>
                <a:sym typeface="Montserrat"/>
              </a:rPr>
              <a:t>PORT</a:t>
            </a:r>
            <a:endParaRPr b="0" i="0" sz="1400" u="none" cap="none" strike="noStrike">
              <a:solidFill>
                <a:srgbClr val="000000"/>
              </a:solidFill>
              <a:latin typeface="Arial"/>
              <a:ea typeface="Arial"/>
              <a:cs typeface="Arial"/>
              <a:sym typeface="Arial"/>
            </a:endParaRPr>
          </a:p>
        </p:txBody>
      </p:sp>
      <p:pic>
        <p:nvPicPr>
          <p:cNvPr id="424" name="Google Shape;424;p34"/>
          <p:cNvPicPr preferRelativeResize="0"/>
          <p:nvPr/>
        </p:nvPicPr>
        <p:blipFill rotWithShape="1">
          <a:blip r:embed="rId4">
            <a:alphaModFix/>
          </a:blip>
          <a:srcRect b="0" l="0" r="0" t="0"/>
          <a:stretch/>
        </p:blipFill>
        <p:spPr>
          <a:xfrm>
            <a:off x="1938529" y="1424457"/>
            <a:ext cx="3510089" cy="4680120"/>
          </a:xfrm>
          <a:prstGeom prst="rect">
            <a:avLst/>
          </a:prstGeom>
          <a:noFill/>
          <a:ln cap="flat" cmpd="sng" w="19050">
            <a:solidFill>
              <a:srgbClr val="E30713"/>
            </a:solidFill>
            <a:prstDash val="solid"/>
            <a:round/>
            <a:headEnd len="sm" w="sm" type="none"/>
            <a:tailEnd len="sm" w="sm" type="none"/>
          </a:ln>
        </p:spPr>
      </p:pic>
      <p:pic>
        <p:nvPicPr>
          <p:cNvPr id="425" name="Google Shape;425;p34"/>
          <p:cNvPicPr preferRelativeResize="0"/>
          <p:nvPr/>
        </p:nvPicPr>
        <p:blipFill rotWithShape="1">
          <a:blip r:embed="rId5">
            <a:alphaModFix/>
          </a:blip>
          <a:srcRect b="0" l="0" r="0" t="0"/>
          <a:stretch/>
        </p:blipFill>
        <p:spPr>
          <a:xfrm>
            <a:off x="6694594" y="1424458"/>
            <a:ext cx="3510089" cy="4680120"/>
          </a:xfrm>
          <a:prstGeom prst="rect">
            <a:avLst/>
          </a:prstGeom>
          <a:noFill/>
          <a:ln cap="flat" cmpd="sng" w="19050">
            <a:solidFill>
              <a:srgbClr val="01652F"/>
            </a:solidFill>
            <a:prstDash val="solid"/>
            <a:round/>
            <a:headEnd len="sm" w="sm" type="none"/>
            <a:tailEnd len="sm" w="sm" type="none"/>
          </a:ln>
        </p:spPr>
      </p:pic>
      <p:pic>
        <p:nvPicPr>
          <p:cNvPr id="426" name="Google Shape;426;p34"/>
          <p:cNvPicPr preferRelativeResize="0"/>
          <p:nvPr/>
        </p:nvPicPr>
        <p:blipFill rotWithShape="1">
          <a:blip r:embed="rId6">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2" name="Shape 432"/>
        <p:cNvGrpSpPr/>
        <p:nvPr/>
      </p:nvGrpSpPr>
      <p:grpSpPr>
        <a:xfrm>
          <a:off x="0" y="0"/>
          <a:ext cx="0" cy="0"/>
          <a:chOff x="0" y="0"/>
          <a:chExt cx="0" cy="0"/>
        </a:xfrm>
      </p:grpSpPr>
      <p:sp>
        <p:nvSpPr>
          <p:cNvPr id="433" name="Google Shape;433;p35"/>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Grafiken, rot, Grafikdesign, Karminrot enthält.&#10;&#10;Automatisch generierte Beschreibung" id="434" name="Google Shape;434;p35"/>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pic>
        <p:nvPicPr>
          <p:cNvPr id="435" name="Google Shape;435;p35"/>
          <p:cNvPicPr preferRelativeResize="0"/>
          <p:nvPr/>
        </p:nvPicPr>
        <p:blipFill rotWithShape="1">
          <a:blip r:embed="rId4">
            <a:alphaModFix/>
          </a:blip>
          <a:srcRect b="0" l="0" r="0" t="0"/>
          <a:stretch/>
        </p:blipFill>
        <p:spPr>
          <a:xfrm>
            <a:off x="7185782" y="1675590"/>
            <a:ext cx="4551118" cy="3034078"/>
          </a:xfrm>
          <a:prstGeom prst="rect">
            <a:avLst/>
          </a:prstGeom>
          <a:noFill/>
          <a:ln cap="flat" cmpd="sng" w="19050">
            <a:solidFill>
              <a:srgbClr val="01652F"/>
            </a:solidFill>
            <a:prstDash val="solid"/>
            <a:round/>
            <a:headEnd len="sm" w="sm" type="none"/>
            <a:tailEnd len="sm" w="sm" type="none"/>
          </a:ln>
        </p:spPr>
      </p:pic>
      <p:pic>
        <p:nvPicPr>
          <p:cNvPr id="436" name="Google Shape;436;p35"/>
          <p:cNvPicPr preferRelativeResize="0"/>
          <p:nvPr/>
        </p:nvPicPr>
        <p:blipFill rotWithShape="1">
          <a:blip r:embed="rId5">
            <a:alphaModFix/>
          </a:blip>
          <a:srcRect b="0" l="0" r="0" t="0"/>
          <a:stretch/>
        </p:blipFill>
        <p:spPr>
          <a:xfrm>
            <a:off x="493734" y="1469985"/>
            <a:ext cx="4190657" cy="2793772"/>
          </a:xfrm>
          <a:prstGeom prst="rect">
            <a:avLst/>
          </a:prstGeom>
          <a:noFill/>
          <a:ln cap="flat" cmpd="sng" w="19050">
            <a:solidFill>
              <a:srgbClr val="01652F"/>
            </a:solidFill>
            <a:prstDash val="solid"/>
            <a:round/>
            <a:headEnd len="sm" w="sm" type="none"/>
            <a:tailEnd len="sm" w="sm" type="none"/>
          </a:ln>
        </p:spPr>
      </p:pic>
      <p:pic>
        <p:nvPicPr>
          <p:cNvPr id="437" name="Google Shape;437;p35"/>
          <p:cNvPicPr preferRelativeResize="0"/>
          <p:nvPr/>
        </p:nvPicPr>
        <p:blipFill rotWithShape="1">
          <a:blip r:embed="rId6">
            <a:alphaModFix/>
          </a:blip>
          <a:srcRect b="0" l="0" r="0" t="0"/>
          <a:stretch/>
        </p:blipFill>
        <p:spPr>
          <a:xfrm>
            <a:off x="3390760" y="3174469"/>
            <a:ext cx="4190658" cy="2793772"/>
          </a:xfrm>
          <a:prstGeom prst="rect">
            <a:avLst/>
          </a:prstGeom>
          <a:noFill/>
          <a:ln cap="flat" cmpd="sng" w="19050">
            <a:solidFill>
              <a:srgbClr val="E30713"/>
            </a:solidFill>
            <a:prstDash val="solid"/>
            <a:round/>
            <a:headEnd len="sm" w="sm" type="none"/>
            <a:tailEnd len="sm" w="sm" type="none"/>
          </a:ln>
        </p:spPr>
      </p:pic>
      <p:sp>
        <p:nvSpPr>
          <p:cNvPr id="438" name="Google Shape;438;p35"/>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39" name="Google Shape;439;p35"/>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440" name="Google Shape;440;p35"/>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sp>
        <p:nvSpPr>
          <p:cNvPr id="441" name="Google Shape;441;p35"/>
          <p:cNvSpPr txBox="1"/>
          <p:nvPr/>
        </p:nvSpPr>
        <p:spPr>
          <a:xfrm>
            <a:off x="3824469" y="772947"/>
            <a:ext cx="4543062" cy="800745"/>
          </a:xfrm>
          <a:prstGeom prst="rect">
            <a:avLst/>
          </a:prstGeom>
          <a:noFill/>
          <a:ln>
            <a:noFill/>
          </a:ln>
        </p:spPr>
        <p:txBody>
          <a:bodyPr anchorCtr="0" anchor="t" bIns="45700" lIns="91425" spcFirstLastPara="1" rIns="91425" wrap="square" tIns="45700">
            <a:normAutofit/>
          </a:bodyPr>
          <a:lstStyle/>
          <a:p>
            <a:pPr indent="0" lvl="0" marL="0" marR="0" rtl="0" algn="ctr">
              <a:lnSpc>
                <a:spcPct val="110000"/>
              </a:lnSpc>
              <a:spcBef>
                <a:spcPts val="0"/>
              </a:spcBef>
              <a:spcAft>
                <a:spcPts val="0"/>
              </a:spcAft>
              <a:buClr>
                <a:schemeClr val="accent1"/>
              </a:buClr>
              <a:buSzPts val="2800"/>
              <a:buFont typeface="Calibri"/>
              <a:buNone/>
            </a:pPr>
            <a:r>
              <a:rPr b="1" i="0" lang="de-DE" sz="2800" u="none" cap="none" strike="noStrike">
                <a:solidFill>
                  <a:srgbClr val="E30713"/>
                </a:solidFill>
                <a:latin typeface="Montserrat"/>
                <a:ea typeface="Montserrat"/>
                <a:cs typeface="Montserrat"/>
                <a:sym typeface="Montserrat"/>
              </a:rPr>
              <a:t>VERTEILUNG </a:t>
            </a:r>
            <a:r>
              <a:rPr b="0" i="0" lang="de-DE" sz="2800" u="none" cap="none" strike="noStrike">
                <a:solidFill>
                  <a:srgbClr val="E30713"/>
                </a:solidFill>
                <a:latin typeface="Montserrat"/>
                <a:ea typeface="Montserrat"/>
                <a:cs typeface="Montserrat"/>
                <a:sym typeface="Montserrat"/>
              </a:rPr>
              <a:t>2025</a:t>
            </a:r>
            <a:endParaRPr b="0" i="0" sz="1400" u="none" cap="none" strike="noStrike">
              <a:solidFill>
                <a:srgbClr val="000000"/>
              </a:solidFill>
              <a:latin typeface="Arial"/>
              <a:ea typeface="Arial"/>
              <a:cs typeface="Arial"/>
              <a:sym typeface="Arial"/>
            </a:endParaRPr>
          </a:p>
        </p:txBody>
      </p:sp>
      <p:pic>
        <p:nvPicPr>
          <p:cNvPr id="442" name="Google Shape;442;p35"/>
          <p:cNvPicPr preferRelativeResize="0"/>
          <p:nvPr/>
        </p:nvPicPr>
        <p:blipFill rotWithShape="1">
          <a:blip r:embed="rId7">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par>
                          <p:cTn fill="hold">
                            <p:stCondLst>
                              <p:cond delay="1000"/>
                            </p:stCondLst>
                            <p:childTnLst>
                              <p:par>
                                <p:cTn fill="hold" nodeType="afterEffect" presetClass="entr" presetID="10" presetSubtype="0">
                                  <p:stCondLst>
                                    <p:cond delay="25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8" name="Shape 448"/>
        <p:cNvGrpSpPr/>
        <p:nvPr/>
      </p:nvGrpSpPr>
      <p:grpSpPr>
        <a:xfrm>
          <a:off x="0" y="0"/>
          <a:ext cx="0" cy="0"/>
          <a:chOff x="0" y="0"/>
          <a:chExt cx="0" cy="0"/>
        </a:xfrm>
      </p:grpSpPr>
      <p:sp>
        <p:nvSpPr>
          <p:cNvPr id="449" name="Google Shape;449;p36"/>
          <p:cNvSpPr txBox="1"/>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1652F"/>
              </a:buClr>
              <a:buSzPts val="4400"/>
              <a:buFont typeface="Montserrat"/>
              <a:buNone/>
            </a:pPr>
            <a:r>
              <a:rPr b="1" i="0" lang="de-DE" sz="4400" u="none" cap="none" strike="noStrike">
                <a:solidFill>
                  <a:srgbClr val="01652F"/>
                </a:solidFill>
                <a:latin typeface="Montserrat"/>
                <a:ea typeface="Montserrat"/>
                <a:cs typeface="Montserrat"/>
                <a:sym typeface="Montserrat"/>
              </a:rPr>
              <a:t>TEILNEHMER</a:t>
            </a:r>
            <a:endParaRPr b="0" i="0" sz="8000" u="none" cap="none" strike="noStrike">
              <a:solidFill>
                <a:srgbClr val="262626"/>
              </a:solidFill>
              <a:latin typeface="Bookman Old Style"/>
              <a:ea typeface="Bookman Old Style"/>
              <a:cs typeface="Bookman Old Style"/>
              <a:sym typeface="Bookman Old Style"/>
            </a:endParaRPr>
          </a:p>
        </p:txBody>
      </p:sp>
      <p:pic>
        <p:nvPicPr>
          <p:cNvPr descr="Ein Bild, das Grafiken, rot, Grafikdesign, Karminrot enthält.&#10;&#10;Automatisch generierte Beschreibung" id="450" name="Google Shape;450;p36"/>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451" name="Google Shape;451;p36"/>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52" name="Google Shape;452;p36"/>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453" name="Google Shape;453;p36"/>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454" name="Google Shape;454;p36"/>
          <p:cNvPicPr preferRelativeResize="0"/>
          <p:nvPr/>
        </p:nvPicPr>
        <p:blipFill rotWithShape="1">
          <a:blip r:embed="rId4">
            <a:alphaModFix/>
          </a:blip>
          <a:srcRect b="0" l="0" r="0" t="0"/>
          <a:stretch/>
        </p:blipFill>
        <p:spPr>
          <a:xfrm>
            <a:off x="10253470" y="129821"/>
            <a:ext cx="1682499" cy="883922"/>
          </a:xfrm>
          <a:prstGeom prst="rect">
            <a:avLst/>
          </a:prstGeom>
          <a:noFill/>
          <a:ln>
            <a:noFill/>
          </a:ln>
        </p:spPr>
      </p:pic>
      <p:sp>
        <p:nvSpPr>
          <p:cNvPr id="455" name="Google Shape;455;p36"/>
          <p:cNvSpPr txBox="1"/>
          <p:nvPr/>
        </p:nvSpPr>
        <p:spPr>
          <a:xfrm>
            <a:off x="1180617" y="2164466"/>
            <a:ext cx="10058400" cy="364715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3200"/>
              <a:buFont typeface="Montserrat ExtraBold"/>
              <a:buChar char="•"/>
            </a:pPr>
            <a:r>
              <a:rPr b="0" i="0" lang="de-DE" sz="3200" u="none" cap="none" strike="noStrike">
                <a:solidFill>
                  <a:schemeClr val="dk1"/>
                </a:solidFill>
                <a:latin typeface="Montserrat ExtraBold"/>
                <a:ea typeface="Montserrat ExtraBold"/>
                <a:cs typeface="Montserrat ExtraBold"/>
                <a:sym typeface="Montserrat ExtraBold"/>
              </a:rPr>
              <a:t>ca. 110</a:t>
            </a:r>
            <a:r>
              <a:rPr b="0" i="0" lang="de-DE" sz="3200" u="none" cap="none" strike="noStrike">
                <a:solidFill>
                  <a:schemeClr val="dk1"/>
                </a:solidFill>
                <a:latin typeface="Montserrat"/>
                <a:ea typeface="Montserrat"/>
                <a:cs typeface="Montserrat"/>
                <a:sym typeface="Montserrat"/>
              </a:rPr>
              <a:t> KINDERGÄRTEN</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3200"/>
              <a:buFont typeface="Montserrat ExtraBold"/>
              <a:buChar char="•"/>
            </a:pPr>
            <a:r>
              <a:rPr b="0" i="0" lang="de-DE" sz="3200" u="none" cap="none" strike="noStrike">
                <a:solidFill>
                  <a:schemeClr val="dk1"/>
                </a:solidFill>
                <a:latin typeface="Montserrat ExtraBold"/>
                <a:ea typeface="Montserrat ExtraBold"/>
                <a:cs typeface="Montserrat ExtraBold"/>
                <a:sym typeface="Montserrat ExtraBold"/>
              </a:rPr>
              <a:t>ca. 200</a:t>
            </a:r>
            <a:r>
              <a:rPr b="0" i="0" lang="de-DE" sz="3200" u="none" cap="none" strike="noStrike">
                <a:solidFill>
                  <a:schemeClr val="dk1"/>
                </a:solidFill>
                <a:latin typeface="Montserrat"/>
                <a:ea typeface="Montserrat"/>
                <a:cs typeface="Montserrat"/>
                <a:sym typeface="Montserrat"/>
              </a:rPr>
              <a:t> SCHULEN</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3200"/>
              <a:buFont typeface="Montserrat ExtraBold"/>
              <a:buChar char="•"/>
            </a:pPr>
            <a:r>
              <a:rPr b="0" i="0" lang="de-DE" sz="3200" u="none" cap="none" strike="noStrike">
                <a:solidFill>
                  <a:schemeClr val="dk1"/>
                </a:solidFill>
                <a:latin typeface="Montserrat ExtraBold"/>
                <a:ea typeface="Montserrat ExtraBold"/>
                <a:cs typeface="Montserrat ExtraBold"/>
                <a:sym typeface="Montserrat ExtraBold"/>
              </a:rPr>
              <a:t>50</a:t>
            </a:r>
            <a:r>
              <a:rPr b="0" i="0" lang="de-DE" sz="3200" u="none" cap="none" strike="noStrike">
                <a:solidFill>
                  <a:schemeClr val="dk1"/>
                </a:solidFill>
                <a:latin typeface="Montserrat"/>
                <a:ea typeface="Montserrat"/>
                <a:cs typeface="Montserrat"/>
                <a:sym typeface="Montserrat"/>
              </a:rPr>
              <a:t> CLUBS der Round Table Family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3200"/>
              <a:buFont typeface="Montserrat ExtraBold"/>
              <a:buChar char="•"/>
            </a:pPr>
            <a:r>
              <a:rPr b="0" i="0" lang="de-DE" sz="3200" u="none" cap="none" strike="noStrike">
                <a:solidFill>
                  <a:schemeClr val="dk1"/>
                </a:solidFill>
                <a:latin typeface="Montserrat ExtraBold"/>
                <a:ea typeface="Montserrat ExtraBold"/>
                <a:cs typeface="Montserrat ExtraBold"/>
                <a:sym typeface="Montserrat ExtraBold"/>
              </a:rPr>
              <a:t>Unzählige </a:t>
            </a:r>
            <a:r>
              <a:rPr b="0" i="0" lang="de-DE" sz="3200" u="none" cap="none" strike="noStrike">
                <a:solidFill>
                  <a:schemeClr val="dk1"/>
                </a:solidFill>
                <a:latin typeface="Montserrat"/>
                <a:ea typeface="Montserrat"/>
                <a:cs typeface="Montserrat"/>
                <a:sym typeface="Montserrat"/>
              </a:rPr>
              <a:t>Freiwillige, Helfer:innen, Unterstützer:innen</a:t>
            </a:r>
            <a:endParaRPr b="0" i="0" sz="3200" u="none" cap="none" strike="noStrike">
              <a:solidFill>
                <a:schemeClr val="dk1"/>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pic>
        <p:nvPicPr>
          <p:cNvPr descr="Ein Bild, das Kreis, Logo, Symbol, Design enthält.&#10;&#10;Automatisch generierte Beschreibung" id="456" name="Google Shape;456;p36"/>
          <p:cNvPicPr preferRelativeResize="0"/>
          <p:nvPr/>
        </p:nvPicPr>
        <p:blipFill rotWithShape="1">
          <a:blip r:embed="rId5">
            <a:alphaModFix/>
          </a:blip>
          <a:srcRect b="0" l="0" r="0" t="0"/>
          <a:stretch/>
        </p:blipFill>
        <p:spPr>
          <a:xfrm>
            <a:off x="10247592" y="129821"/>
            <a:ext cx="394054" cy="39405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7"/>
          <p:cNvSpPr txBox="1"/>
          <p:nvPr/>
        </p:nvSpPr>
        <p:spPr>
          <a:xfrm>
            <a:off x="1097280" y="523875"/>
            <a:ext cx="10058400" cy="121348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1652F"/>
              </a:buClr>
              <a:buSzPts val="4700"/>
              <a:buFont typeface="Montserrat"/>
              <a:buNone/>
            </a:pPr>
            <a:r>
              <a:rPr b="0" i="0" lang="de-DE" sz="4700" u="none" cap="none" strike="noStrike">
                <a:solidFill>
                  <a:srgbClr val="01652F"/>
                </a:solidFill>
                <a:latin typeface="Montserrat"/>
                <a:ea typeface="Montserrat"/>
                <a:cs typeface="Montserrat"/>
                <a:sym typeface="Montserrat"/>
              </a:rPr>
              <a:t>Sponsoren</a:t>
            </a:r>
            <a:endParaRPr b="0" i="0" sz="4700" u="none" cap="none" strike="noStrike">
              <a:solidFill>
                <a:srgbClr val="3F3F3F"/>
              </a:solidFill>
              <a:latin typeface="Bookman Old Style"/>
              <a:ea typeface="Bookman Old Style"/>
              <a:cs typeface="Bookman Old Style"/>
              <a:sym typeface="Bookman Old Style"/>
            </a:endParaRPr>
          </a:p>
        </p:txBody>
      </p:sp>
      <p:pic>
        <p:nvPicPr>
          <p:cNvPr descr="Ein Bild, das Grafiken, rot, Grafikdesign, Karminrot enthält.&#10;&#10;Automatisch generierte Beschreibung" id="464" name="Google Shape;464;p37"/>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465" name="Google Shape;465;p37"/>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66" name="Google Shape;466;p37"/>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467" name="Google Shape;467;p37"/>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descr="Ein Bild, das Text, Schrift, Grafiken, Logo enthält.&#10;&#10;Automatisch generierte Beschreibung" id="468" name="Google Shape;468;p37"/>
          <p:cNvPicPr preferRelativeResize="0"/>
          <p:nvPr/>
        </p:nvPicPr>
        <p:blipFill rotWithShape="1">
          <a:blip r:embed="rId4">
            <a:alphaModFix/>
          </a:blip>
          <a:srcRect b="0" l="0" r="0" t="0"/>
          <a:stretch/>
        </p:blipFill>
        <p:spPr>
          <a:xfrm>
            <a:off x="598714" y="2079171"/>
            <a:ext cx="3018991" cy="874630"/>
          </a:xfrm>
          <a:prstGeom prst="rect">
            <a:avLst/>
          </a:prstGeom>
          <a:noFill/>
          <a:ln>
            <a:noFill/>
          </a:ln>
        </p:spPr>
      </p:pic>
      <p:pic>
        <p:nvPicPr>
          <p:cNvPr descr="Ein Bild, das Text, Schrift, Logo, Grafiken enthält.&#10;&#10;Automatisch generierte Beschreibung" id="469" name="Google Shape;469;p37"/>
          <p:cNvPicPr preferRelativeResize="0"/>
          <p:nvPr/>
        </p:nvPicPr>
        <p:blipFill rotWithShape="1">
          <a:blip r:embed="rId5">
            <a:alphaModFix/>
          </a:blip>
          <a:srcRect b="0" l="0" r="0" t="0"/>
          <a:stretch/>
        </p:blipFill>
        <p:spPr>
          <a:xfrm>
            <a:off x="3169470" y="4362161"/>
            <a:ext cx="977987" cy="503753"/>
          </a:xfrm>
          <a:prstGeom prst="rect">
            <a:avLst/>
          </a:prstGeom>
          <a:noFill/>
          <a:ln>
            <a:noFill/>
          </a:ln>
        </p:spPr>
      </p:pic>
      <p:pic>
        <p:nvPicPr>
          <p:cNvPr descr="Ein Bild, das Text, Schrift, Grafiken, Logo enthält.&#10;&#10;Automatisch generierte Beschreibung" id="470" name="Google Shape;470;p37"/>
          <p:cNvPicPr preferRelativeResize="0"/>
          <p:nvPr/>
        </p:nvPicPr>
        <p:blipFill rotWithShape="1">
          <a:blip r:embed="rId6">
            <a:alphaModFix/>
          </a:blip>
          <a:srcRect b="0" l="0" r="0" t="0"/>
          <a:stretch/>
        </p:blipFill>
        <p:spPr>
          <a:xfrm>
            <a:off x="2188026" y="3178629"/>
            <a:ext cx="2667421" cy="895294"/>
          </a:xfrm>
          <a:prstGeom prst="rect">
            <a:avLst/>
          </a:prstGeom>
          <a:noFill/>
          <a:ln>
            <a:noFill/>
          </a:ln>
        </p:spPr>
      </p:pic>
      <p:pic>
        <p:nvPicPr>
          <p:cNvPr descr="Ein Bild, das Text, Schrift, Logo, Grafiken enthält.&#10;&#10;Automatisch generierte Beschreibung" id="471" name="Google Shape;471;p37"/>
          <p:cNvPicPr preferRelativeResize="0"/>
          <p:nvPr/>
        </p:nvPicPr>
        <p:blipFill rotWithShape="1">
          <a:blip r:embed="rId7">
            <a:alphaModFix/>
          </a:blip>
          <a:srcRect b="0" l="0" r="0" t="0"/>
          <a:stretch/>
        </p:blipFill>
        <p:spPr>
          <a:xfrm>
            <a:off x="3973286" y="2046514"/>
            <a:ext cx="1885269" cy="968655"/>
          </a:xfrm>
          <a:prstGeom prst="rect">
            <a:avLst/>
          </a:prstGeom>
          <a:noFill/>
          <a:ln>
            <a:noFill/>
          </a:ln>
        </p:spPr>
      </p:pic>
      <p:pic>
        <p:nvPicPr>
          <p:cNvPr id="472" name="Google Shape;472;p37"/>
          <p:cNvPicPr preferRelativeResize="0"/>
          <p:nvPr/>
        </p:nvPicPr>
        <p:blipFill rotWithShape="1">
          <a:blip r:embed="rId8">
            <a:alphaModFix/>
          </a:blip>
          <a:srcRect b="0" l="0" r="0" t="0"/>
          <a:stretch/>
        </p:blipFill>
        <p:spPr>
          <a:xfrm>
            <a:off x="6546155" y="3292304"/>
            <a:ext cx="1901471" cy="645323"/>
          </a:xfrm>
          <a:prstGeom prst="rect">
            <a:avLst/>
          </a:prstGeom>
          <a:noFill/>
          <a:ln>
            <a:noFill/>
          </a:ln>
        </p:spPr>
      </p:pic>
      <p:pic>
        <p:nvPicPr>
          <p:cNvPr descr="Ein Bild, das Text, Schrift, Logo, Typografie enthält.&#10;&#10;Automatisch generierte Beschreibung" id="473" name="Google Shape;473;p37"/>
          <p:cNvPicPr preferRelativeResize="0"/>
          <p:nvPr/>
        </p:nvPicPr>
        <p:blipFill rotWithShape="1">
          <a:blip r:embed="rId9">
            <a:alphaModFix/>
          </a:blip>
          <a:srcRect b="0" l="0" r="0" t="0"/>
          <a:stretch/>
        </p:blipFill>
        <p:spPr>
          <a:xfrm>
            <a:off x="1520712" y="4539342"/>
            <a:ext cx="1570832" cy="254651"/>
          </a:xfrm>
          <a:prstGeom prst="rect">
            <a:avLst/>
          </a:prstGeom>
          <a:noFill/>
          <a:ln>
            <a:noFill/>
          </a:ln>
        </p:spPr>
      </p:pic>
      <p:pic>
        <p:nvPicPr>
          <p:cNvPr descr="Ein Bild, das Grafiken, Schrift, Logo, Design enthält.&#10;&#10;Automatisch generierte Beschreibung" id="474" name="Google Shape;474;p37"/>
          <p:cNvPicPr preferRelativeResize="0"/>
          <p:nvPr/>
        </p:nvPicPr>
        <p:blipFill rotWithShape="1">
          <a:blip r:embed="rId10">
            <a:alphaModFix/>
          </a:blip>
          <a:srcRect b="0" l="0" r="0" t="0"/>
          <a:stretch/>
        </p:blipFill>
        <p:spPr>
          <a:xfrm>
            <a:off x="8509890" y="3080658"/>
            <a:ext cx="2005710" cy="918378"/>
          </a:xfrm>
          <a:prstGeom prst="rect">
            <a:avLst/>
          </a:prstGeom>
          <a:noFill/>
          <a:ln>
            <a:noFill/>
          </a:ln>
        </p:spPr>
      </p:pic>
      <p:pic>
        <p:nvPicPr>
          <p:cNvPr descr="Ein Bild, das Text, Kreis, Schrift, Logo enthält.&#10;&#10;Automatisch generierte Beschreibung" id="475" name="Google Shape;475;p37"/>
          <p:cNvPicPr preferRelativeResize="0"/>
          <p:nvPr/>
        </p:nvPicPr>
        <p:blipFill rotWithShape="1">
          <a:blip r:embed="rId11">
            <a:alphaModFix/>
          </a:blip>
          <a:srcRect b="0" l="0" r="0" t="0"/>
          <a:stretch/>
        </p:blipFill>
        <p:spPr>
          <a:xfrm>
            <a:off x="566056" y="4267199"/>
            <a:ext cx="847786" cy="786943"/>
          </a:xfrm>
          <a:prstGeom prst="rect">
            <a:avLst/>
          </a:prstGeom>
          <a:noFill/>
          <a:ln>
            <a:noFill/>
          </a:ln>
        </p:spPr>
      </p:pic>
      <p:pic>
        <p:nvPicPr>
          <p:cNvPr descr="Ein Bild, das Logo, Grafiken, Schrift, Grafikdesign enthält.&#10;&#10;Automatisch generierte Beschreibung" id="476" name="Google Shape;476;p37"/>
          <p:cNvPicPr preferRelativeResize="0"/>
          <p:nvPr/>
        </p:nvPicPr>
        <p:blipFill rotWithShape="1">
          <a:blip r:embed="rId12">
            <a:alphaModFix/>
          </a:blip>
          <a:srcRect b="0" l="0" r="0" t="0"/>
          <a:stretch/>
        </p:blipFill>
        <p:spPr>
          <a:xfrm>
            <a:off x="600325" y="2866582"/>
            <a:ext cx="1587702" cy="1161133"/>
          </a:xfrm>
          <a:prstGeom prst="rect">
            <a:avLst/>
          </a:prstGeom>
          <a:noFill/>
          <a:ln>
            <a:noFill/>
          </a:ln>
        </p:spPr>
      </p:pic>
      <p:pic>
        <p:nvPicPr>
          <p:cNvPr id="477" name="Google Shape;477;p37"/>
          <p:cNvPicPr preferRelativeResize="0"/>
          <p:nvPr/>
        </p:nvPicPr>
        <p:blipFill rotWithShape="1">
          <a:blip r:embed="rId13">
            <a:alphaModFix/>
          </a:blip>
          <a:srcRect b="0" l="0" r="0" t="0"/>
          <a:stretch/>
        </p:blipFill>
        <p:spPr>
          <a:xfrm>
            <a:off x="10253470" y="129821"/>
            <a:ext cx="1682499" cy="883922"/>
          </a:xfrm>
          <a:prstGeom prst="rect">
            <a:avLst/>
          </a:prstGeom>
          <a:noFill/>
          <a:ln>
            <a:noFill/>
          </a:ln>
        </p:spPr>
      </p:pic>
      <p:pic>
        <p:nvPicPr>
          <p:cNvPr descr="Ein Bild, das Text, Schrift, gelb, Logo enthält.&#10;&#10;Automatisch generierte Beschreibung" id="478" name="Google Shape;478;p37"/>
          <p:cNvPicPr preferRelativeResize="0"/>
          <p:nvPr/>
        </p:nvPicPr>
        <p:blipFill rotWithShape="1">
          <a:blip r:embed="rId14">
            <a:alphaModFix/>
          </a:blip>
          <a:srcRect b="0" l="0" r="0" t="0"/>
          <a:stretch/>
        </p:blipFill>
        <p:spPr>
          <a:xfrm>
            <a:off x="5023636" y="3288361"/>
            <a:ext cx="1360892" cy="696394"/>
          </a:xfrm>
          <a:prstGeom prst="rect">
            <a:avLst/>
          </a:prstGeom>
          <a:noFill/>
          <a:ln>
            <a:noFill/>
          </a:ln>
        </p:spPr>
      </p:pic>
      <p:pic>
        <p:nvPicPr>
          <p:cNvPr descr="Ein Bild, das Schrift, Grafiken, Logo, Text enthält.&#10;&#10;Automatisch generierte Beschreibung" id="479" name="Google Shape;479;p37"/>
          <p:cNvPicPr preferRelativeResize="0"/>
          <p:nvPr/>
        </p:nvPicPr>
        <p:blipFill rotWithShape="1">
          <a:blip r:embed="rId15">
            <a:alphaModFix/>
          </a:blip>
          <a:srcRect b="0" l="0" r="0" t="0"/>
          <a:stretch/>
        </p:blipFill>
        <p:spPr>
          <a:xfrm>
            <a:off x="6321330" y="2188028"/>
            <a:ext cx="1690556" cy="681588"/>
          </a:xfrm>
          <a:prstGeom prst="rect">
            <a:avLst/>
          </a:prstGeom>
          <a:noFill/>
          <a:ln>
            <a:noFill/>
          </a:ln>
        </p:spPr>
      </p:pic>
      <p:pic>
        <p:nvPicPr>
          <p:cNvPr descr="Ein Bild, das Text, Schrift, Logo, Grafiken enthält.&#10;&#10;Automatisch generierte Beschreibung" id="480" name="Google Shape;480;p37"/>
          <p:cNvPicPr preferRelativeResize="0"/>
          <p:nvPr/>
        </p:nvPicPr>
        <p:blipFill rotWithShape="1">
          <a:blip r:embed="rId16">
            <a:alphaModFix/>
          </a:blip>
          <a:srcRect b="0" l="0" r="0" t="0"/>
          <a:stretch/>
        </p:blipFill>
        <p:spPr>
          <a:xfrm>
            <a:off x="5756296" y="4354276"/>
            <a:ext cx="1101703" cy="576954"/>
          </a:xfrm>
          <a:prstGeom prst="rect">
            <a:avLst/>
          </a:prstGeom>
          <a:noFill/>
          <a:ln>
            <a:noFill/>
          </a:ln>
        </p:spPr>
      </p:pic>
      <p:pic>
        <p:nvPicPr>
          <p:cNvPr descr="Ein Bild, das Kreis, Logo, Symbol, Design enthält.&#10;&#10;Automatisch generierte Beschreibung" id="481" name="Google Shape;481;p37"/>
          <p:cNvPicPr preferRelativeResize="0"/>
          <p:nvPr/>
        </p:nvPicPr>
        <p:blipFill rotWithShape="1">
          <a:blip r:embed="rId17">
            <a:alphaModFix/>
          </a:blip>
          <a:srcRect b="0" l="0" r="0" t="0"/>
          <a:stretch/>
        </p:blipFill>
        <p:spPr>
          <a:xfrm>
            <a:off x="10247592" y="129821"/>
            <a:ext cx="394054" cy="394054"/>
          </a:xfrm>
          <a:prstGeom prst="rect">
            <a:avLst/>
          </a:prstGeom>
          <a:noFill/>
          <a:ln>
            <a:noFill/>
          </a:ln>
        </p:spPr>
      </p:pic>
      <p:pic>
        <p:nvPicPr>
          <p:cNvPr descr="Ein Bild, das Text, Schrift, Logo, Electric Blue (Farbe) enthält.&#10;&#10;KI-generierte Inhalte können fehlerhaft sein." id="482" name="Google Shape;482;p37"/>
          <p:cNvPicPr preferRelativeResize="0"/>
          <p:nvPr/>
        </p:nvPicPr>
        <p:blipFill rotWithShape="1">
          <a:blip r:embed="rId18">
            <a:alphaModFix/>
          </a:blip>
          <a:srcRect b="0" l="0" r="0" t="0"/>
          <a:stretch/>
        </p:blipFill>
        <p:spPr>
          <a:xfrm>
            <a:off x="8155319" y="2052528"/>
            <a:ext cx="3481509" cy="962814"/>
          </a:xfrm>
          <a:prstGeom prst="rect">
            <a:avLst/>
          </a:prstGeom>
          <a:noFill/>
          <a:ln>
            <a:noFill/>
          </a:ln>
        </p:spPr>
      </p:pic>
      <p:pic>
        <p:nvPicPr>
          <p:cNvPr descr="Ein Bild, das Schrift, Logo, Grafiken, Electric Blue (Farbe) enthält.&#10;&#10;Automatisch generierte Beschreibung" id="483" name="Google Shape;483;p37"/>
          <p:cNvPicPr preferRelativeResize="0"/>
          <p:nvPr/>
        </p:nvPicPr>
        <p:blipFill rotWithShape="1">
          <a:blip r:embed="rId19">
            <a:alphaModFix/>
          </a:blip>
          <a:srcRect b="0" l="0" r="0" t="0"/>
          <a:stretch/>
        </p:blipFill>
        <p:spPr>
          <a:xfrm>
            <a:off x="10481900" y="3222170"/>
            <a:ext cx="1361757" cy="709885"/>
          </a:xfrm>
          <a:prstGeom prst="rect">
            <a:avLst/>
          </a:prstGeom>
          <a:noFill/>
          <a:ln>
            <a:noFill/>
          </a:ln>
        </p:spPr>
      </p:pic>
      <p:pic>
        <p:nvPicPr>
          <p:cNvPr id="484" name="Google Shape;484;p37"/>
          <p:cNvPicPr preferRelativeResize="0"/>
          <p:nvPr/>
        </p:nvPicPr>
        <p:blipFill rotWithShape="1">
          <a:blip r:embed="rId20">
            <a:alphaModFix/>
          </a:blip>
          <a:srcRect b="0" l="0" r="0" t="0"/>
          <a:stretch/>
        </p:blipFill>
        <p:spPr>
          <a:xfrm>
            <a:off x="678996" y="5095195"/>
            <a:ext cx="1428750" cy="847725"/>
          </a:xfrm>
          <a:prstGeom prst="rect">
            <a:avLst/>
          </a:prstGeom>
          <a:noFill/>
          <a:ln>
            <a:noFill/>
          </a:ln>
        </p:spPr>
      </p:pic>
      <p:pic>
        <p:nvPicPr>
          <p:cNvPr id="485" name="Google Shape;485;p37"/>
          <p:cNvPicPr preferRelativeResize="0"/>
          <p:nvPr/>
        </p:nvPicPr>
        <p:blipFill rotWithShape="1">
          <a:blip r:embed="rId21">
            <a:alphaModFix/>
          </a:blip>
          <a:srcRect b="0" l="0" r="0" t="0"/>
          <a:stretch/>
        </p:blipFill>
        <p:spPr>
          <a:xfrm>
            <a:off x="2257426" y="5008110"/>
            <a:ext cx="1428750" cy="847725"/>
          </a:xfrm>
          <a:prstGeom prst="rect">
            <a:avLst/>
          </a:prstGeom>
          <a:noFill/>
          <a:ln>
            <a:noFill/>
          </a:ln>
        </p:spPr>
      </p:pic>
      <p:pic>
        <p:nvPicPr>
          <p:cNvPr id="486" name="Google Shape;486;p37"/>
          <p:cNvPicPr preferRelativeResize="0"/>
          <p:nvPr/>
        </p:nvPicPr>
        <p:blipFill rotWithShape="1">
          <a:blip r:embed="rId22">
            <a:alphaModFix/>
          </a:blip>
          <a:srcRect b="0" l="0" r="0" t="0"/>
          <a:stretch/>
        </p:blipFill>
        <p:spPr>
          <a:xfrm>
            <a:off x="3824967" y="5018996"/>
            <a:ext cx="1428750" cy="847725"/>
          </a:xfrm>
          <a:prstGeom prst="rect">
            <a:avLst/>
          </a:prstGeom>
          <a:noFill/>
          <a:ln>
            <a:noFill/>
          </a:ln>
        </p:spPr>
      </p:pic>
      <p:pic>
        <p:nvPicPr>
          <p:cNvPr id="487" name="Google Shape;487;p37"/>
          <p:cNvPicPr preferRelativeResize="0"/>
          <p:nvPr/>
        </p:nvPicPr>
        <p:blipFill rotWithShape="1">
          <a:blip r:embed="rId23">
            <a:alphaModFix/>
          </a:blip>
          <a:srcRect b="0" l="0" r="0" t="0"/>
          <a:stretch/>
        </p:blipFill>
        <p:spPr>
          <a:xfrm>
            <a:off x="5348966" y="4899252"/>
            <a:ext cx="1428750" cy="847725"/>
          </a:xfrm>
          <a:prstGeom prst="rect">
            <a:avLst/>
          </a:prstGeom>
          <a:noFill/>
          <a:ln>
            <a:noFill/>
          </a:ln>
        </p:spPr>
      </p:pic>
      <p:pic>
        <p:nvPicPr>
          <p:cNvPr id="488" name="Google Shape;488;p37"/>
          <p:cNvPicPr preferRelativeResize="0"/>
          <p:nvPr/>
        </p:nvPicPr>
        <p:blipFill rotWithShape="1">
          <a:blip r:embed="rId24">
            <a:alphaModFix/>
          </a:blip>
          <a:srcRect b="0" l="0" r="0" t="0"/>
          <a:stretch/>
        </p:blipFill>
        <p:spPr>
          <a:xfrm>
            <a:off x="8821511" y="4180795"/>
            <a:ext cx="1428750" cy="847725"/>
          </a:xfrm>
          <a:prstGeom prst="rect">
            <a:avLst/>
          </a:prstGeom>
          <a:noFill/>
          <a:ln>
            <a:noFill/>
          </a:ln>
        </p:spPr>
      </p:pic>
      <p:pic>
        <p:nvPicPr>
          <p:cNvPr id="489" name="Google Shape;489;p37"/>
          <p:cNvPicPr preferRelativeResize="0"/>
          <p:nvPr/>
        </p:nvPicPr>
        <p:blipFill rotWithShape="1">
          <a:blip r:embed="rId25">
            <a:alphaModFix/>
          </a:blip>
          <a:srcRect b="0" l="0" r="0" t="0"/>
          <a:stretch/>
        </p:blipFill>
        <p:spPr>
          <a:xfrm>
            <a:off x="10269310" y="4093709"/>
            <a:ext cx="1428750" cy="847725"/>
          </a:xfrm>
          <a:prstGeom prst="rect">
            <a:avLst/>
          </a:prstGeom>
          <a:noFill/>
          <a:ln>
            <a:noFill/>
          </a:ln>
        </p:spPr>
      </p:pic>
      <p:pic>
        <p:nvPicPr>
          <p:cNvPr id="490" name="Google Shape;490;p37"/>
          <p:cNvPicPr preferRelativeResize="0"/>
          <p:nvPr/>
        </p:nvPicPr>
        <p:blipFill rotWithShape="1">
          <a:blip r:embed="rId26">
            <a:alphaModFix/>
          </a:blip>
          <a:srcRect b="0" l="0" r="0" t="0"/>
          <a:stretch/>
        </p:blipFill>
        <p:spPr>
          <a:xfrm>
            <a:off x="6862082" y="5029881"/>
            <a:ext cx="1428750" cy="847725"/>
          </a:xfrm>
          <a:prstGeom prst="rect">
            <a:avLst/>
          </a:prstGeom>
          <a:noFill/>
          <a:ln>
            <a:noFill/>
          </a:ln>
        </p:spPr>
      </p:pic>
      <p:pic>
        <p:nvPicPr>
          <p:cNvPr id="491" name="Google Shape;491;p37"/>
          <p:cNvPicPr preferRelativeResize="0"/>
          <p:nvPr/>
        </p:nvPicPr>
        <p:blipFill rotWithShape="1">
          <a:blip r:embed="rId27">
            <a:alphaModFix/>
          </a:blip>
          <a:srcRect b="0" l="0" r="0" t="0"/>
          <a:stretch/>
        </p:blipFill>
        <p:spPr>
          <a:xfrm>
            <a:off x="8505825" y="4964567"/>
            <a:ext cx="1428750" cy="847725"/>
          </a:xfrm>
          <a:prstGeom prst="rect">
            <a:avLst/>
          </a:prstGeom>
          <a:noFill/>
          <a:ln>
            <a:noFill/>
          </a:ln>
        </p:spPr>
      </p:pic>
      <p:pic>
        <p:nvPicPr>
          <p:cNvPr id="492" name="Google Shape;492;p37"/>
          <p:cNvPicPr preferRelativeResize="0"/>
          <p:nvPr/>
        </p:nvPicPr>
        <p:blipFill rotWithShape="1">
          <a:blip r:embed="rId28">
            <a:alphaModFix/>
          </a:blip>
          <a:srcRect b="0" l="0" r="0" t="0"/>
          <a:stretch/>
        </p:blipFill>
        <p:spPr>
          <a:xfrm>
            <a:off x="10160454" y="4997224"/>
            <a:ext cx="1428750" cy="847725"/>
          </a:xfrm>
          <a:prstGeom prst="rect">
            <a:avLst/>
          </a:prstGeom>
          <a:noFill/>
          <a:ln>
            <a:noFill/>
          </a:ln>
        </p:spPr>
      </p:pic>
      <p:pic>
        <p:nvPicPr>
          <p:cNvPr id="493" name="Google Shape;493;p37"/>
          <p:cNvPicPr preferRelativeResize="0"/>
          <p:nvPr/>
        </p:nvPicPr>
        <p:blipFill rotWithShape="1">
          <a:blip r:embed="rId29">
            <a:alphaModFix/>
          </a:blip>
          <a:srcRect b="0" l="0" r="0" t="0"/>
          <a:stretch/>
        </p:blipFill>
        <p:spPr>
          <a:xfrm>
            <a:off x="4205968" y="4191681"/>
            <a:ext cx="1428750" cy="847725"/>
          </a:xfrm>
          <a:prstGeom prst="rect">
            <a:avLst/>
          </a:prstGeom>
          <a:noFill/>
          <a:ln>
            <a:noFill/>
          </a:ln>
        </p:spPr>
      </p:pic>
      <p:pic>
        <p:nvPicPr>
          <p:cNvPr id="494" name="Google Shape;494;p37"/>
          <p:cNvPicPr preferRelativeResize="0"/>
          <p:nvPr/>
        </p:nvPicPr>
        <p:blipFill rotWithShape="1">
          <a:blip r:embed="rId30">
            <a:alphaModFix/>
          </a:blip>
          <a:srcRect b="0" l="0" r="0" t="0"/>
          <a:stretch/>
        </p:blipFill>
        <p:spPr>
          <a:xfrm>
            <a:off x="7105650" y="4235223"/>
            <a:ext cx="1428750" cy="84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par>
                                <p:cTn fill="hold" nodeType="withEffect" presetClass="entr" presetID="10" presetSubtype="0">
                                  <p:stCondLst>
                                    <p:cond delay="25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par>
                                <p:cTn fill="hold" nodeType="withEffect" presetClass="entr" presetID="10" presetSubtype="0">
                                  <p:stCondLst>
                                    <p:cond delay="25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par>
                                <p:cTn fill="hold" nodeType="withEffect" presetClass="entr" presetID="10" presetSubtype="0">
                                  <p:stCondLst>
                                    <p:cond delay="25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par>
                                <p:cTn fill="hold" nodeType="withEffect" presetClass="entr" presetID="10" presetSubtype="0">
                                  <p:stCondLst>
                                    <p:cond delay="25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par>
                                <p:cTn fill="hold" nodeType="withEffect" presetClass="entr" presetID="10" presetSubtype="0">
                                  <p:stCondLst>
                                    <p:cond delay="25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par>
                                <p:cTn fill="hold" nodeType="withEffect" presetClass="entr" presetID="10" presetSubtype="0">
                                  <p:stCondLst>
                                    <p:cond delay="25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par>
                                <p:cTn fill="hold" nodeType="withEffect" presetClass="entr" presetID="10" presetSubtype="0">
                                  <p:stCondLst>
                                    <p:cond delay="25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par>
                                <p:cTn fill="hold" nodeType="withEffect" presetClass="entr" presetID="10" presetSubtype="0">
                                  <p:stCondLst>
                                    <p:cond delay="25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par>
                                <p:cTn fill="hold" nodeType="withEffect" presetClass="entr" presetID="10" presetSubtype="0">
                                  <p:stCondLst>
                                    <p:cond delay="25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0" presetSubtype="0">
                                  <p:stCondLst>
                                    <p:cond delay="25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25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par>
                                <p:cTn fill="hold" nodeType="withEffect" presetClass="entr" presetID="10" presetSubtype="0">
                                  <p:stCondLst>
                                    <p:cond delay="25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par>
                                <p:cTn fill="hold" nodeType="withEffect" presetClass="entr" presetID="10" presetSubtype="0">
                                  <p:stCondLst>
                                    <p:cond delay="25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par>
                                <p:cTn fill="hold" nodeType="withEffect" presetClass="entr" presetID="10" presetSubtype="0">
                                  <p:stCondLst>
                                    <p:cond delay="25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par>
                                <p:cTn fill="hold" nodeType="withEffect" presetClass="entr" presetID="10" presetSubtype="0">
                                  <p:stCondLst>
                                    <p:cond delay="25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par>
                                <p:cTn fill="hold" nodeType="withEffect" presetClass="entr" presetID="10" presetSubtype="0">
                                  <p:stCondLst>
                                    <p:cond delay="25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par>
                                <p:cTn fill="hold" nodeType="withEffect" presetClass="entr" presetID="10" presetSubtype="0">
                                  <p:stCondLst>
                                    <p:cond delay="25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par>
                                <p:cTn fill="hold" nodeType="withEffect" presetClass="entr" presetID="10" presetSubtype="0">
                                  <p:stCondLst>
                                    <p:cond delay="25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par>
                                <p:cTn fill="hold" nodeType="withEffect" presetClass="entr" presetID="10" presetSubtype="0">
                                  <p:stCondLst>
                                    <p:cond delay="25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par>
                                <p:cTn fill="hold" nodeType="withEffect" presetClass="entr" presetID="10" presetSubtype="0">
                                  <p:stCondLst>
                                    <p:cond delay="25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par>
                                <p:cTn fill="hold" nodeType="withEffect" presetClass="entr" presetID="10" presetSubtype="0">
                                  <p:stCondLst>
                                    <p:cond delay="25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par>
                                <p:cTn fill="hold" nodeType="withEffect" presetClass="entr" presetID="10" presetSubtype="0">
                                  <p:stCondLst>
                                    <p:cond delay="25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par>
                                <p:cTn fill="hold" nodeType="withEffect" presetClass="entr" presetID="10" presetSubtype="0">
                                  <p:stCondLst>
                                    <p:cond delay="25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par>
                                <p:cTn fill="hold" nodeType="withEffect" presetClass="entr" presetID="10" presetSubtype="0">
                                  <p:stCondLst>
                                    <p:cond delay="25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Infos</a:t>
            </a:r>
            <a:endParaRPr/>
          </a:p>
        </p:txBody>
      </p:sp>
      <p:pic>
        <p:nvPicPr>
          <p:cNvPr descr="Ein Bild, das Grafiken, rot, Grafikdesign, Karminrot enthält.&#10;&#10;Automatisch generierte Beschreibung" id="502" name="Google Shape;502;p38"/>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503" name="Google Shape;503;p38"/>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504" name="Google Shape;504;p38"/>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505" name="Google Shape;505;p38"/>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506" name="Google Shape;506;p38"/>
          <p:cNvPicPr preferRelativeResize="0"/>
          <p:nvPr/>
        </p:nvPicPr>
        <p:blipFill rotWithShape="1">
          <a:blip r:embed="rId4">
            <a:alphaModFix/>
          </a:blip>
          <a:srcRect b="0" l="0" r="0" t="0"/>
          <a:stretch/>
        </p:blipFill>
        <p:spPr>
          <a:xfrm>
            <a:off x="1033557" y="2244579"/>
            <a:ext cx="3559998" cy="3559998"/>
          </a:xfrm>
          <a:prstGeom prst="rect">
            <a:avLst/>
          </a:prstGeom>
          <a:noFill/>
          <a:ln>
            <a:noFill/>
          </a:ln>
        </p:spPr>
      </p:pic>
      <p:sp>
        <p:nvSpPr>
          <p:cNvPr id="507" name="Google Shape;507;p38"/>
          <p:cNvSpPr txBox="1"/>
          <p:nvPr>
            <p:ph idx="1" type="body"/>
          </p:nvPr>
        </p:nvSpPr>
        <p:spPr>
          <a:xfrm>
            <a:off x="5217231" y="3379066"/>
            <a:ext cx="5227245" cy="1291024"/>
          </a:xfrm>
          <a:prstGeom prst="rect">
            <a:avLst/>
          </a:prstGeom>
          <a:noFill/>
          <a:ln>
            <a:noFill/>
          </a:ln>
        </p:spPr>
        <p:txBody>
          <a:bodyPr anchorCtr="0" anchor="t" bIns="45700" lIns="0" spcFirstLastPara="1" rIns="0" wrap="square" tIns="45700">
            <a:normAutofit/>
          </a:bodyPr>
          <a:lstStyle/>
          <a:p>
            <a:pPr indent="0" lvl="0" marL="0" rtl="0" algn="l">
              <a:lnSpc>
                <a:spcPct val="110000"/>
              </a:lnSpc>
              <a:spcBef>
                <a:spcPts val="0"/>
              </a:spcBef>
              <a:spcAft>
                <a:spcPts val="0"/>
              </a:spcAft>
              <a:buSzPts val="2400"/>
              <a:buNone/>
            </a:pPr>
            <a:r>
              <a:rPr lang="de-DE" sz="2400" u="sng">
                <a:solidFill>
                  <a:schemeClr val="hlink"/>
                </a:solidFill>
                <a:latin typeface="Montserrat"/>
                <a:ea typeface="Montserrat"/>
                <a:cs typeface="Montserrat"/>
                <a:sym typeface="Montserrat"/>
                <a:hlinkClick r:id="rId5"/>
              </a:rPr>
              <a:t>info@weihnachtspackerlaktion.at</a:t>
            </a:r>
            <a:endParaRPr sz="2400">
              <a:solidFill>
                <a:schemeClr val="dk1"/>
              </a:solidFill>
              <a:latin typeface="Montserrat"/>
              <a:ea typeface="Montserrat"/>
              <a:cs typeface="Montserrat"/>
              <a:sym typeface="Montserrat"/>
            </a:endParaRPr>
          </a:p>
          <a:p>
            <a:pPr indent="0" lvl="0" marL="0" rtl="0" algn="l">
              <a:lnSpc>
                <a:spcPct val="110000"/>
              </a:lnSpc>
              <a:spcBef>
                <a:spcPts val="1400"/>
              </a:spcBef>
              <a:spcAft>
                <a:spcPts val="0"/>
              </a:spcAft>
              <a:buSzPts val="2400"/>
              <a:buNone/>
            </a:pPr>
            <a:r>
              <a:rPr lang="de-DE" sz="2400" u="sng">
                <a:solidFill>
                  <a:schemeClr val="hlink"/>
                </a:solidFill>
                <a:latin typeface="Montserrat"/>
                <a:ea typeface="Montserrat"/>
                <a:cs typeface="Montserrat"/>
                <a:sym typeface="Montserrat"/>
                <a:hlinkClick r:id="rId6"/>
              </a:rPr>
              <a:t>www.weihnachtspackerlaktion.at</a:t>
            </a:r>
            <a:r>
              <a:rPr lang="de-DE" sz="2400">
                <a:solidFill>
                  <a:schemeClr val="dk1"/>
                </a:solidFill>
                <a:latin typeface="Montserrat"/>
                <a:ea typeface="Montserrat"/>
                <a:cs typeface="Montserrat"/>
                <a:sym typeface="Montserrat"/>
              </a:rPr>
              <a:t> </a:t>
            </a:r>
            <a:endParaRPr/>
          </a:p>
        </p:txBody>
      </p:sp>
      <p:pic>
        <p:nvPicPr>
          <p:cNvPr id="508" name="Google Shape;508;p38"/>
          <p:cNvPicPr preferRelativeResize="0"/>
          <p:nvPr/>
        </p:nvPicPr>
        <p:blipFill rotWithShape="1">
          <a:blip r:embed="rId7">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9"/>
          <p:cNvSpPr txBox="1"/>
          <p:nvPr/>
        </p:nvSpPr>
        <p:spPr>
          <a:xfrm>
            <a:off x="0" y="0"/>
            <a:ext cx="12192000" cy="4996873"/>
          </a:xfrm>
          <a:prstGeom prst="rect">
            <a:avLst/>
          </a:prstGeom>
          <a:solidFill>
            <a:srgbClr val="E3071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514" name="Google Shape;514;p39"/>
          <p:cNvSpPr txBox="1"/>
          <p:nvPr/>
        </p:nvSpPr>
        <p:spPr>
          <a:xfrm>
            <a:off x="1097280" y="758952"/>
            <a:ext cx="10058400" cy="3892168"/>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FFFFFF"/>
              </a:buClr>
              <a:buSzPts val="4800"/>
              <a:buFont typeface="Bookman Old Style"/>
              <a:buNone/>
            </a:pPr>
            <a:r>
              <a:rPr b="0" i="1" lang="de-DE" sz="4800" u="none" cap="none" strike="noStrike">
                <a:solidFill>
                  <a:srgbClr val="FFFFFF"/>
                </a:solidFill>
                <a:latin typeface="Bookman Old Style"/>
                <a:ea typeface="Bookman Old Style"/>
                <a:cs typeface="Bookman Old Style"/>
                <a:sym typeface="Bookman Old Style"/>
              </a:rPr>
              <a:t>„Was wir heute tun, entscheidet darüber wie die Welt morgen aussieht.”</a:t>
            </a:r>
            <a:endParaRPr b="0" i="0" sz="1400" u="none" cap="none" strike="noStrike">
              <a:solidFill>
                <a:srgbClr val="000000"/>
              </a:solidFill>
              <a:latin typeface="Arial"/>
              <a:ea typeface="Arial"/>
              <a:cs typeface="Arial"/>
              <a:sym typeface="Arial"/>
            </a:endParaRPr>
          </a:p>
        </p:txBody>
      </p:sp>
      <p:sp>
        <p:nvSpPr>
          <p:cNvPr id="515" name="Google Shape;515;p39"/>
          <p:cNvSpPr txBox="1"/>
          <p:nvPr/>
        </p:nvSpPr>
        <p:spPr>
          <a:xfrm>
            <a:off x="0" y="4996873"/>
            <a:ext cx="12192000" cy="1881781"/>
          </a:xfrm>
          <a:prstGeom prst="rect">
            <a:avLst/>
          </a:prstGeom>
          <a:solidFill>
            <a:srgbClr val="01652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516" name="Google Shape;516;p39"/>
          <p:cNvSpPr txBox="1"/>
          <p:nvPr/>
        </p:nvSpPr>
        <p:spPr>
          <a:xfrm>
            <a:off x="1097280" y="5410072"/>
            <a:ext cx="10058400" cy="1143000"/>
          </a:xfrm>
          <a:prstGeom prst="rect">
            <a:avLst/>
          </a:prstGeom>
          <a:noFill/>
          <a:ln>
            <a:noFill/>
          </a:ln>
        </p:spPr>
        <p:txBody>
          <a:bodyPr anchorCtr="0" anchor="t" bIns="45700" lIns="91425" spcFirstLastPara="1" rIns="91425" wrap="square" tIns="45700">
            <a:normAutofit/>
          </a:bodyPr>
          <a:lstStyle/>
          <a:p>
            <a:pPr indent="-91440" lvl="0" marL="91440" marR="0" rtl="0" algn="l">
              <a:lnSpc>
                <a:spcPct val="110000"/>
              </a:lnSpc>
              <a:spcBef>
                <a:spcPts val="0"/>
              </a:spcBef>
              <a:spcAft>
                <a:spcPts val="0"/>
              </a:spcAft>
              <a:buClr>
                <a:schemeClr val="accent1"/>
              </a:buClr>
              <a:buSzPts val="2000"/>
              <a:buFont typeface="Calibri"/>
              <a:buChar char=" "/>
            </a:pPr>
            <a:r>
              <a:rPr b="0" i="0" lang="de-DE" sz="2000" u="none" cap="none" strike="noStrike">
                <a:solidFill>
                  <a:srgbClr val="FFFFFF"/>
                </a:solidFill>
                <a:latin typeface="Montserrat"/>
                <a:ea typeface="Montserrat"/>
                <a:cs typeface="Montserrat"/>
                <a:sym typeface="Montserrat"/>
              </a:rPr>
              <a:t>– MARIE VON EBNER-ESCHENBACH</a:t>
            </a:r>
            <a:endParaRPr b="0" i="0" sz="1400" u="none" cap="none" strike="noStrike">
              <a:solidFill>
                <a:srgbClr val="000000"/>
              </a:solidFill>
              <a:latin typeface="Arial"/>
              <a:ea typeface="Arial"/>
              <a:cs typeface="Arial"/>
              <a:sym typeface="Arial"/>
            </a:endParaRPr>
          </a:p>
        </p:txBody>
      </p:sp>
      <p:pic>
        <p:nvPicPr>
          <p:cNvPr id="517" name="Google Shape;517;p39"/>
          <p:cNvPicPr preferRelativeResize="0"/>
          <p:nvPr/>
        </p:nvPicPr>
        <p:blipFill rotWithShape="1">
          <a:blip r:embed="rId3">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514">
                                            <p:txEl>
                                              <p:pRg end="0" st="0"/>
                                            </p:txEl>
                                          </p:spTgt>
                                        </p:tgtEl>
                                        <p:attrNameLst>
                                          <p:attrName>style.visibility</p:attrName>
                                        </p:attrNameLst>
                                      </p:cBhvr>
                                      <p:to>
                                        <p:strVal val="visible"/>
                                      </p:to>
                                    </p:set>
                                    <p:animEffect filter="fade" transition="in">
                                      <p:cBhvr>
                                        <p:cTn dur="500"/>
                                        <p:tgtEl>
                                          <p:spTgt spid="514">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516"/>
                                        </p:tgtEl>
                                        <p:attrNameLst>
                                          <p:attrName>style.visibility</p:attrName>
                                        </p:attrNameLst>
                                      </p:cBhvr>
                                      <p:to>
                                        <p:strVal val="visible"/>
                                      </p:to>
                                    </p:set>
                                    <p:animEffect filter="fade" transition="in">
                                      <p:cBhvr>
                                        <p:cTn dur="50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3" name="Shape 523"/>
        <p:cNvGrpSpPr/>
        <p:nvPr/>
      </p:nvGrpSpPr>
      <p:grpSpPr>
        <a:xfrm>
          <a:off x="0" y="0"/>
          <a:ext cx="0" cy="0"/>
          <a:chOff x="0" y="0"/>
          <a:chExt cx="0" cy="0"/>
        </a:xfrm>
      </p:grpSpPr>
      <p:sp>
        <p:nvSpPr>
          <p:cNvPr id="524" name="Google Shape;524;p40"/>
          <p:cNvSpPr/>
          <p:nvPr/>
        </p:nvSpPr>
        <p:spPr>
          <a:xfrm>
            <a:off x="0" y="1"/>
            <a:ext cx="12192001"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525" name="Google Shape;525;p40"/>
          <p:cNvSpPr txBox="1"/>
          <p:nvPr>
            <p:ph idx="1" type="subTitle"/>
          </p:nvPr>
        </p:nvSpPr>
        <p:spPr>
          <a:xfrm>
            <a:off x="2157434" y="2259574"/>
            <a:ext cx="8906427" cy="2057782"/>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SzPts val="4800"/>
              <a:buNone/>
            </a:pPr>
            <a:r>
              <a:rPr b="1" lang="de-DE" sz="4800" cap="none">
                <a:latin typeface="Montserrat"/>
                <a:ea typeface="Montserrat"/>
                <a:cs typeface="Montserrat"/>
                <a:sym typeface="Montserrat"/>
              </a:rPr>
              <a:t>Zaubert mit uns</a:t>
            </a:r>
            <a:endParaRPr/>
          </a:p>
          <a:p>
            <a:pPr indent="0" lvl="0" marL="0" rtl="0" algn="r">
              <a:lnSpc>
                <a:spcPct val="110000"/>
              </a:lnSpc>
              <a:spcBef>
                <a:spcPts val="1400"/>
              </a:spcBef>
              <a:spcAft>
                <a:spcPts val="0"/>
              </a:spcAft>
              <a:buSzPts val="4800"/>
              <a:buNone/>
            </a:pPr>
            <a:r>
              <a:rPr b="1" lang="de-DE" sz="4800" cap="none">
                <a:latin typeface="Montserrat"/>
                <a:ea typeface="Montserrat"/>
                <a:cs typeface="Montserrat"/>
                <a:sym typeface="Montserrat"/>
              </a:rPr>
              <a:t>lachende Kinderaugen!</a:t>
            </a:r>
            <a:endParaRPr/>
          </a:p>
        </p:txBody>
      </p:sp>
      <p:cxnSp>
        <p:nvCxnSpPr>
          <p:cNvPr id="526" name="Google Shape;526;p40"/>
          <p:cNvCxnSpPr/>
          <p:nvPr/>
        </p:nvCxnSpPr>
        <p:spPr>
          <a:xfrm>
            <a:off x="5427754" y="4498925"/>
            <a:ext cx="5636107" cy="0"/>
          </a:xfrm>
          <a:prstGeom prst="straightConnector1">
            <a:avLst/>
          </a:prstGeom>
          <a:noFill/>
          <a:ln cap="flat" cmpd="sng" w="12700">
            <a:solidFill>
              <a:srgbClr val="3F3F3F"/>
            </a:solidFill>
            <a:prstDash val="solid"/>
            <a:round/>
            <a:headEnd len="sm" w="sm" type="none"/>
            <a:tailEnd len="sm" w="sm" type="none"/>
          </a:ln>
        </p:spPr>
      </p:cxnSp>
      <p:pic>
        <p:nvPicPr>
          <p:cNvPr descr="Ein Bild, das Grafiken, rot, Grafikdesign, Karminrot enthält.&#10;&#10;Automatisch generierte Beschreibung" id="527" name="Google Shape;527;p40"/>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pic>
        <p:nvPicPr>
          <p:cNvPr id="528" name="Google Shape;528;p40"/>
          <p:cNvPicPr preferRelativeResize="0"/>
          <p:nvPr/>
        </p:nvPicPr>
        <p:blipFill rotWithShape="1">
          <a:blip r:embed="rId4">
            <a:alphaModFix/>
          </a:blip>
          <a:srcRect b="0" l="0" r="0" t="0"/>
          <a:stretch/>
        </p:blipFill>
        <p:spPr>
          <a:xfrm>
            <a:off x="4155174" y="1651996"/>
            <a:ext cx="1145258" cy="1053110"/>
          </a:xfrm>
          <a:prstGeom prst="rect">
            <a:avLst/>
          </a:prstGeom>
          <a:noFill/>
          <a:ln>
            <a:noFill/>
          </a:ln>
        </p:spPr>
      </p:pic>
      <p:pic>
        <p:nvPicPr>
          <p:cNvPr id="529" name="Google Shape;529;p40"/>
          <p:cNvPicPr preferRelativeResize="0"/>
          <p:nvPr/>
        </p:nvPicPr>
        <p:blipFill rotWithShape="1">
          <a:blip r:embed="rId4">
            <a:alphaModFix/>
          </a:blip>
          <a:srcRect b="0" l="0" r="0" t="0"/>
          <a:stretch/>
        </p:blipFill>
        <p:spPr>
          <a:xfrm>
            <a:off x="10951443" y="3355031"/>
            <a:ext cx="1145258" cy="1053110"/>
          </a:xfrm>
          <a:prstGeom prst="rect">
            <a:avLst/>
          </a:prstGeom>
          <a:noFill/>
          <a:ln>
            <a:noFill/>
          </a:ln>
        </p:spPr>
      </p:pic>
      <p:pic>
        <p:nvPicPr>
          <p:cNvPr id="530" name="Google Shape;530;p40"/>
          <p:cNvPicPr preferRelativeResize="0"/>
          <p:nvPr/>
        </p:nvPicPr>
        <p:blipFill rotWithShape="1">
          <a:blip r:embed="rId5">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400"/>
              <a:buFont typeface="Montserrat"/>
              <a:buNone/>
            </a:pPr>
            <a:r>
              <a:rPr b="1" lang="de-DE" sz="4400">
                <a:solidFill>
                  <a:srgbClr val="01652F"/>
                </a:solidFill>
                <a:latin typeface="Montserrat"/>
                <a:ea typeface="Montserrat"/>
                <a:cs typeface="Montserrat"/>
                <a:sym typeface="Montserrat"/>
              </a:rPr>
              <a:t>Wir</a:t>
            </a:r>
            <a:r>
              <a:rPr lang="de-DE" sz="4400">
                <a:solidFill>
                  <a:srgbClr val="01652F"/>
                </a:solidFill>
                <a:latin typeface="Montserrat"/>
                <a:ea typeface="Montserrat"/>
                <a:cs typeface="Montserrat"/>
                <a:sym typeface="Montserrat"/>
              </a:rPr>
              <a:t> sind die </a:t>
            </a:r>
            <a:r>
              <a:rPr b="1" lang="de-DE" sz="4400">
                <a:solidFill>
                  <a:srgbClr val="01652F"/>
                </a:solidFill>
                <a:latin typeface="Montserrat"/>
                <a:ea typeface="Montserrat"/>
                <a:cs typeface="Montserrat"/>
                <a:sym typeface="Montserrat"/>
              </a:rPr>
              <a:t>ROUND</a:t>
            </a:r>
            <a:r>
              <a:rPr lang="de-DE" sz="4400">
                <a:solidFill>
                  <a:srgbClr val="01652F"/>
                </a:solidFill>
                <a:latin typeface="Montserrat"/>
                <a:ea typeface="Montserrat"/>
                <a:cs typeface="Montserrat"/>
                <a:sym typeface="Montserrat"/>
              </a:rPr>
              <a:t>Table </a:t>
            </a:r>
            <a:r>
              <a:rPr b="1" lang="de-DE" sz="4400">
                <a:solidFill>
                  <a:srgbClr val="01652F"/>
                </a:solidFill>
                <a:latin typeface="Montserrat"/>
                <a:ea typeface="Montserrat"/>
                <a:cs typeface="Montserrat"/>
                <a:sym typeface="Montserrat"/>
              </a:rPr>
              <a:t>Familie</a:t>
            </a:r>
            <a:endParaRPr/>
          </a:p>
        </p:txBody>
      </p:sp>
      <p:pic>
        <p:nvPicPr>
          <p:cNvPr descr="Ein Bild, das Grafiken, rot, Grafikdesign, Karminrot enthält.&#10;&#10;Automatisch generierte Beschreibung" id="136" name="Google Shape;136;p15"/>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pic>
        <p:nvPicPr>
          <p:cNvPr id="137" name="Google Shape;137;p15"/>
          <p:cNvPicPr preferRelativeResize="0"/>
          <p:nvPr/>
        </p:nvPicPr>
        <p:blipFill rotWithShape="1">
          <a:blip r:embed="rId4">
            <a:alphaModFix/>
          </a:blip>
          <a:srcRect b="0" l="0" r="0" t="0"/>
          <a:stretch/>
        </p:blipFill>
        <p:spPr>
          <a:xfrm>
            <a:off x="1365352" y="2830242"/>
            <a:ext cx="1440000" cy="1440000"/>
          </a:xfrm>
          <a:prstGeom prst="rect">
            <a:avLst/>
          </a:prstGeom>
          <a:noFill/>
          <a:ln>
            <a:noFill/>
          </a:ln>
        </p:spPr>
      </p:pic>
      <p:pic>
        <p:nvPicPr>
          <p:cNvPr id="138" name="Google Shape;138;p15"/>
          <p:cNvPicPr preferRelativeResize="0"/>
          <p:nvPr/>
        </p:nvPicPr>
        <p:blipFill rotWithShape="1">
          <a:blip r:embed="rId5">
            <a:alphaModFix/>
          </a:blip>
          <a:srcRect b="0" l="0" r="0" t="0"/>
          <a:stretch/>
        </p:blipFill>
        <p:spPr>
          <a:xfrm>
            <a:off x="3990917" y="2869590"/>
            <a:ext cx="1523245" cy="1440000"/>
          </a:xfrm>
          <a:prstGeom prst="rect">
            <a:avLst/>
          </a:prstGeom>
          <a:noFill/>
          <a:ln>
            <a:noFill/>
          </a:ln>
        </p:spPr>
      </p:pic>
      <p:pic>
        <p:nvPicPr>
          <p:cNvPr id="139" name="Google Shape;139;p15"/>
          <p:cNvPicPr preferRelativeResize="0"/>
          <p:nvPr/>
        </p:nvPicPr>
        <p:blipFill rotWithShape="1">
          <a:blip r:embed="rId6">
            <a:alphaModFix/>
          </a:blip>
          <a:srcRect b="0" l="0" r="0" t="0"/>
          <a:stretch/>
        </p:blipFill>
        <p:spPr>
          <a:xfrm>
            <a:off x="6616484" y="2875241"/>
            <a:ext cx="1450261" cy="1450261"/>
          </a:xfrm>
          <a:prstGeom prst="rect">
            <a:avLst/>
          </a:prstGeom>
          <a:noFill/>
          <a:ln>
            <a:noFill/>
          </a:ln>
        </p:spPr>
      </p:pic>
      <p:pic>
        <p:nvPicPr>
          <p:cNvPr descr="Ein Bild, das Grafiken, Cartoon, Screenshot, Darstellung enthält.&#10;&#10;Automatisch generierte Beschreibung" id="140" name="Google Shape;140;p15"/>
          <p:cNvPicPr preferRelativeResize="0"/>
          <p:nvPr/>
        </p:nvPicPr>
        <p:blipFill rotWithShape="1">
          <a:blip r:embed="rId7">
            <a:alphaModFix/>
          </a:blip>
          <a:srcRect b="0" l="0" r="0" t="0"/>
          <a:stretch/>
        </p:blipFill>
        <p:spPr>
          <a:xfrm>
            <a:off x="9152051" y="2977698"/>
            <a:ext cx="1143354" cy="1225023"/>
          </a:xfrm>
          <a:prstGeom prst="rect">
            <a:avLst/>
          </a:prstGeom>
          <a:noFill/>
          <a:ln>
            <a:noFill/>
          </a:ln>
        </p:spPr>
      </p:pic>
      <p:sp>
        <p:nvSpPr>
          <p:cNvPr id="141" name="Google Shape;141;p15"/>
          <p:cNvSpPr txBox="1"/>
          <p:nvPr/>
        </p:nvSpPr>
        <p:spPr>
          <a:xfrm>
            <a:off x="910324" y="4325502"/>
            <a:ext cx="2350056" cy="375867"/>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1800"/>
              <a:buFont typeface="Arial"/>
              <a:buNone/>
            </a:pPr>
            <a:r>
              <a:rPr b="0" i="0" lang="de-DE" sz="1800" u="none" cap="none" strike="noStrike">
                <a:solidFill>
                  <a:srgbClr val="E30713"/>
                </a:solidFill>
                <a:latin typeface="Oswald"/>
                <a:ea typeface="Oswald"/>
                <a:cs typeface="Oswald"/>
                <a:sym typeface="Oswald"/>
              </a:rPr>
              <a:t>Round Table Austria</a:t>
            </a:r>
            <a:endParaRPr b="0" i="0" sz="2800" u="none" cap="none" strike="noStrike">
              <a:solidFill>
                <a:srgbClr val="E30713"/>
              </a:solidFill>
              <a:latin typeface="Corbel"/>
              <a:ea typeface="Corbel"/>
              <a:cs typeface="Corbel"/>
              <a:sym typeface="Corbel"/>
            </a:endParaRPr>
          </a:p>
        </p:txBody>
      </p:sp>
      <p:sp>
        <p:nvSpPr>
          <p:cNvPr id="142" name="Google Shape;142;p15"/>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143" name="Google Shape;143;p15"/>
          <p:cNvSpPr txBox="1"/>
          <p:nvPr/>
        </p:nvSpPr>
        <p:spPr>
          <a:xfrm>
            <a:off x="3535890" y="4325502"/>
            <a:ext cx="2350056" cy="375867"/>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1800"/>
              <a:buFont typeface="Arial"/>
              <a:buNone/>
            </a:pPr>
            <a:r>
              <a:rPr b="0" i="0" lang="de-DE" sz="1800" u="none" cap="none" strike="noStrike">
                <a:solidFill>
                  <a:srgbClr val="E30713"/>
                </a:solidFill>
                <a:latin typeface="Oswald"/>
                <a:ea typeface="Oswald"/>
                <a:cs typeface="Oswald"/>
                <a:sym typeface="Oswald"/>
              </a:rPr>
              <a:t>Ladies Circle Austria</a:t>
            </a:r>
            <a:endParaRPr b="0" i="0" sz="2800" u="none" cap="none" strike="noStrike">
              <a:solidFill>
                <a:srgbClr val="E30713"/>
              </a:solidFill>
              <a:latin typeface="Corbel"/>
              <a:ea typeface="Corbel"/>
              <a:cs typeface="Corbel"/>
              <a:sym typeface="Corbel"/>
            </a:endParaRPr>
          </a:p>
        </p:txBody>
      </p:sp>
      <p:sp>
        <p:nvSpPr>
          <p:cNvPr id="144" name="Google Shape;144;p15"/>
          <p:cNvSpPr txBox="1"/>
          <p:nvPr/>
        </p:nvSpPr>
        <p:spPr>
          <a:xfrm>
            <a:off x="6116456" y="4325502"/>
            <a:ext cx="2350056" cy="375867"/>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1800"/>
              <a:buFont typeface="Arial"/>
              <a:buNone/>
            </a:pPr>
            <a:r>
              <a:rPr b="0" i="0" lang="de-DE" sz="1800" u="none" cap="none" strike="noStrike">
                <a:solidFill>
                  <a:srgbClr val="E30713"/>
                </a:solidFill>
                <a:latin typeface="Oswald"/>
                <a:ea typeface="Oswald"/>
                <a:cs typeface="Oswald"/>
                <a:sym typeface="Oswald"/>
              </a:rPr>
              <a:t>Club41 Österreich</a:t>
            </a:r>
            <a:endParaRPr b="0" i="0" sz="2800" u="none" cap="none" strike="noStrike">
              <a:solidFill>
                <a:srgbClr val="E30713"/>
              </a:solidFill>
              <a:latin typeface="Corbel"/>
              <a:ea typeface="Corbel"/>
              <a:cs typeface="Corbel"/>
              <a:sym typeface="Corbel"/>
            </a:endParaRPr>
          </a:p>
        </p:txBody>
      </p:sp>
      <p:sp>
        <p:nvSpPr>
          <p:cNvPr id="145" name="Google Shape;145;p15"/>
          <p:cNvSpPr txBox="1"/>
          <p:nvPr/>
        </p:nvSpPr>
        <p:spPr>
          <a:xfrm>
            <a:off x="8548700" y="4325502"/>
            <a:ext cx="2350056" cy="375867"/>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1800"/>
              <a:buFont typeface="Arial"/>
              <a:buNone/>
            </a:pPr>
            <a:r>
              <a:rPr b="0" i="0" lang="de-DE" sz="1800" u="none" cap="none" strike="noStrike">
                <a:solidFill>
                  <a:srgbClr val="E30713"/>
                </a:solidFill>
                <a:latin typeface="Oswald"/>
                <a:ea typeface="Oswald"/>
                <a:cs typeface="Oswald"/>
                <a:sym typeface="Oswald"/>
              </a:rPr>
              <a:t>Agora Club Österreich</a:t>
            </a:r>
            <a:endParaRPr b="0" i="0" sz="2800" u="none" cap="none" strike="noStrike">
              <a:solidFill>
                <a:srgbClr val="E30713"/>
              </a:solidFill>
              <a:latin typeface="Corbel"/>
              <a:ea typeface="Corbel"/>
              <a:cs typeface="Corbel"/>
              <a:sym typeface="Corbel"/>
            </a:endParaRPr>
          </a:p>
        </p:txBody>
      </p:sp>
      <p:sp>
        <p:nvSpPr>
          <p:cNvPr id="146" name="Google Shape;146;p15"/>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147" name="Google Shape;147;p15"/>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148" name="Google Shape;148;p15"/>
          <p:cNvPicPr preferRelativeResize="0"/>
          <p:nvPr/>
        </p:nvPicPr>
        <p:blipFill rotWithShape="1">
          <a:blip r:embed="rId8">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par>
                                <p:cTn fill="hold" nodeType="withEffect" presetClass="entr" presetID="10" presetSubtype="0">
                                  <p:stCondLst>
                                    <p:cond delay="25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par>
                                <p:cTn fill="hold" nodeType="withEffect" presetClass="entr" presetID="10" presetSubtype="0">
                                  <p:stCondLst>
                                    <p:cond delay="50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50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par>
                                <p:cTn fill="hold" nodeType="withEffect" presetClass="entr" presetID="10" presetSubtype="0">
                                  <p:stCondLst>
                                    <p:cond delay="75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par>
                                <p:cTn fill="hold" nodeType="withEffect" presetClass="entr" presetID="10" presetSubtype="0">
                                  <p:stCondLst>
                                    <p:cond delay="75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par>
                                <p:cTn fill="hold" nodeType="withEffect" presetClass="entr" presetID="10" presetSubtype="0">
                                  <p:stCondLst>
                                    <p:cond delay="100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par>
                                <p:cTn fill="hold" nodeType="withEffect" presetClass="entr" presetID="10" presetSubtype="0">
                                  <p:stCondLst>
                                    <p:cond delay="100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6"/>
          <p:cNvSpPr/>
          <p:nvPr/>
        </p:nvSpPr>
        <p:spPr>
          <a:xfrm>
            <a:off x="0" y="4578350"/>
            <a:ext cx="12192000" cy="2279651"/>
          </a:xfrm>
          <a:prstGeom prst="rect">
            <a:avLst/>
          </a:prstGeom>
          <a:solidFill>
            <a:srgbClr val="01652F"/>
          </a:solidFill>
          <a:ln cap="flat" cmpd="sng" w="15875">
            <a:solidFill>
              <a:srgbClr val="41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56" name="Google Shape;156;p16"/>
          <p:cNvPicPr preferRelativeResize="0"/>
          <p:nvPr/>
        </p:nvPicPr>
        <p:blipFill rotWithShape="1">
          <a:blip r:embed="rId3">
            <a:alphaModFix/>
          </a:blip>
          <a:srcRect b="0" l="0" r="0" t="0"/>
          <a:stretch/>
        </p:blipFill>
        <p:spPr>
          <a:xfrm>
            <a:off x="0" y="0"/>
            <a:ext cx="12192000" cy="6877601"/>
          </a:xfrm>
          <a:prstGeom prst="rect">
            <a:avLst/>
          </a:prstGeom>
          <a:noFill/>
          <a:ln>
            <a:noFill/>
          </a:ln>
        </p:spPr>
      </p:pic>
      <p:sp>
        <p:nvSpPr>
          <p:cNvPr id="157" name="Google Shape;157;p16"/>
          <p:cNvSpPr/>
          <p:nvPr/>
        </p:nvSpPr>
        <p:spPr>
          <a:xfrm>
            <a:off x="-1" y="0"/>
            <a:ext cx="12191999" cy="6858000"/>
          </a:xfrm>
          <a:prstGeom prst="rect">
            <a:avLst/>
          </a:prstGeom>
          <a:solidFill>
            <a:srgbClr val="262626">
              <a:alpha val="21960"/>
            </a:srgbClr>
          </a:solidFill>
          <a:ln cap="flat" cmpd="sng" w="15875">
            <a:solidFill>
              <a:srgbClr val="41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158" name="Google Shape;158;p16"/>
          <p:cNvSpPr txBox="1"/>
          <p:nvPr>
            <p:ph type="title"/>
          </p:nvPr>
        </p:nvSpPr>
        <p:spPr>
          <a:xfrm>
            <a:off x="1" y="3240911"/>
            <a:ext cx="12192000" cy="3636690"/>
          </a:xfrm>
          <a:prstGeom prst="rect">
            <a:avLst/>
          </a:prstGeom>
          <a:gradFill>
            <a:gsLst>
              <a:gs pos="0">
                <a:srgbClr val="0C0C0C">
                  <a:alpha val="0"/>
                </a:srgbClr>
              </a:gs>
              <a:gs pos="83000">
                <a:srgbClr val="0C0C0C">
                  <a:alpha val="45882"/>
                </a:srgbClr>
              </a:gs>
              <a:gs pos="100000">
                <a:srgbClr val="0C0C0C">
                  <a:alpha val="32941"/>
                </a:srgbClr>
              </a:gs>
            </a:gsLst>
            <a:lin ang="5400000" scaled="0"/>
          </a:gradFill>
          <a:ln>
            <a:noFill/>
          </a:ln>
        </p:spPr>
        <p:txBody>
          <a:bodyPr anchorCtr="0" anchor="b" bIns="0" lIns="91425" spcFirstLastPara="1" rIns="91425" wrap="square" tIns="0">
            <a:noAutofit/>
          </a:bodyPr>
          <a:lstStyle/>
          <a:p>
            <a:pPr indent="0" lvl="0" marL="0" rtl="0" algn="ctr">
              <a:lnSpc>
                <a:spcPct val="90000"/>
              </a:lnSpc>
              <a:spcBef>
                <a:spcPts val="0"/>
              </a:spcBef>
              <a:spcAft>
                <a:spcPts val="0"/>
              </a:spcAft>
              <a:buClr>
                <a:schemeClr val="lt1"/>
              </a:buClr>
              <a:buSzPts val="7200"/>
              <a:buFont typeface="Montserrat"/>
              <a:buNone/>
            </a:pPr>
            <a:r>
              <a:rPr b="1" lang="de-DE" sz="7200">
                <a:solidFill>
                  <a:schemeClr val="lt1"/>
                </a:solidFill>
                <a:latin typeface="Montserrat"/>
                <a:ea typeface="Montserrat"/>
                <a:cs typeface="Montserrat"/>
                <a:sym typeface="Montserrat"/>
              </a:rPr>
              <a:t>Was</a:t>
            </a:r>
            <a:r>
              <a:rPr lang="de-DE" sz="7200">
                <a:solidFill>
                  <a:schemeClr val="lt1"/>
                </a:solidFill>
                <a:latin typeface="Montserrat"/>
                <a:ea typeface="Montserrat"/>
                <a:cs typeface="Montserrat"/>
                <a:sym typeface="Montserrat"/>
              </a:rPr>
              <a:t> machen wir?</a:t>
            </a:r>
            <a:br>
              <a:rPr b="1" lang="de-DE" sz="2000">
                <a:solidFill>
                  <a:schemeClr val="lt1"/>
                </a:solidFill>
                <a:latin typeface="Calibri"/>
                <a:ea typeface="Calibri"/>
                <a:cs typeface="Calibri"/>
                <a:sym typeface="Calibri"/>
              </a:rPr>
            </a:br>
            <a:endParaRPr b="1" sz="7200">
              <a:solidFill>
                <a:schemeClr val="lt1"/>
              </a:solidFill>
              <a:latin typeface="Calibri"/>
              <a:ea typeface="Calibri"/>
              <a:cs typeface="Calibri"/>
              <a:sym typeface="Calibri"/>
            </a:endParaRPr>
          </a:p>
        </p:txBody>
      </p:sp>
      <p:pic>
        <p:nvPicPr>
          <p:cNvPr descr="Ein Bild, das Grafiken, rot, Grafikdesign, Karminrot enthält.&#10;&#10;Automatisch generierte Beschreibung" id="159" name="Google Shape;159;p16"/>
          <p:cNvPicPr preferRelativeResize="0"/>
          <p:nvPr/>
        </p:nvPicPr>
        <p:blipFill rotWithShape="1">
          <a:blip r:embed="rId4">
            <a:alphaModFix/>
          </a:blip>
          <a:srcRect b="0" l="0" r="0" t="0"/>
          <a:stretch/>
        </p:blipFill>
        <p:spPr>
          <a:xfrm>
            <a:off x="228706" y="129821"/>
            <a:ext cx="1363236" cy="670926"/>
          </a:xfrm>
          <a:prstGeom prst="rect">
            <a:avLst/>
          </a:prstGeom>
          <a:noFill/>
          <a:ln>
            <a:noFill/>
          </a:ln>
        </p:spPr>
      </p:pic>
      <p:pic>
        <p:nvPicPr>
          <p:cNvPr id="160" name="Google Shape;160;p16"/>
          <p:cNvPicPr preferRelativeResize="0"/>
          <p:nvPr/>
        </p:nvPicPr>
        <p:blipFill rotWithShape="1">
          <a:blip r:embed="rId5">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Wir </a:t>
            </a:r>
            <a:r>
              <a:rPr b="1" lang="de-DE">
                <a:solidFill>
                  <a:srgbClr val="01652F"/>
                </a:solidFill>
                <a:latin typeface="Montserrat"/>
                <a:ea typeface="Montserrat"/>
                <a:cs typeface="Montserrat"/>
                <a:sym typeface="Montserrat"/>
              </a:rPr>
              <a:t>helfen</a:t>
            </a:r>
            <a:r>
              <a:rPr lang="de-DE">
                <a:solidFill>
                  <a:srgbClr val="01652F"/>
                </a:solidFill>
                <a:latin typeface="Montserrat"/>
                <a:ea typeface="Montserrat"/>
                <a:cs typeface="Montserrat"/>
                <a:sym typeface="Montserrat"/>
              </a:rPr>
              <a:t>…</a:t>
            </a:r>
            <a:endParaRPr/>
          </a:p>
        </p:txBody>
      </p:sp>
      <p:pic>
        <p:nvPicPr>
          <p:cNvPr descr="Ein Bild, das Grafiken, rot, Grafikdesign, Karminrot enthält.&#10;&#10;Automatisch generierte Beschreibung" id="168" name="Google Shape;168;p17"/>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169" name="Google Shape;169;p17"/>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170" name="Google Shape;170;p17"/>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171" name="Google Shape;171;p17"/>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sp>
        <p:nvSpPr>
          <p:cNvPr id="172" name="Google Shape;172;p17"/>
          <p:cNvSpPr txBox="1"/>
          <p:nvPr/>
        </p:nvSpPr>
        <p:spPr>
          <a:xfrm>
            <a:off x="1097280" y="3150662"/>
            <a:ext cx="10058400" cy="1757005"/>
          </a:xfrm>
          <a:prstGeom prst="rect">
            <a:avLst/>
          </a:prstGeom>
          <a:noFill/>
          <a:ln>
            <a:noFill/>
          </a:ln>
        </p:spPr>
        <p:txBody>
          <a:bodyPr anchorCtr="0" anchor="t" bIns="45700" lIns="0" spcFirstLastPara="1" rIns="0" wrap="square" tIns="45700">
            <a:normAutofit/>
          </a:bodyPr>
          <a:lstStyle/>
          <a:p>
            <a:pPr indent="0" lvl="0" marL="0" marR="0" rtl="0" algn="r">
              <a:lnSpc>
                <a:spcPct val="110000"/>
              </a:lnSpc>
              <a:spcBef>
                <a:spcPts val="0"/>
              </a:spcBef>
              <a:spcAft>
                <a:spcPts val="0"/>
              </a:spcAft>
              <a:buClr>
                <a:schemeClr val="accent1"/>
              </a:buClr>
              <a:buSzPts val="6600"/>
              <a:buFont typeface="Calibri"/>
              <a:buNone/>
            </a:pPr>
            <a:r>
              <a:rPr b="0" i="0" lang="de-DE" sz="6600" u="none" cap="none" strike="noStrike">
                <a:solidFill>
                  <a:srgbClr val="E30713"/>
                </a:solidFill>
                <a:latin typeface="Montserrat"/>
                <a:ea typeface="Montserrat"/>
                <a:cs typeface="Montserrat"/>
                <a:sym typeface="Montserrat"/>
              </a:rPr>
              <a:t>…Kindern in </a:t>
            </a:r>
            <a:r>
              <a:rPr b="1" i="0" lang="de-DE" sz="6600" u="none" cap="none" strike="noStrike">
                <a:solidFill>
                  <a:srgbClr val="E30713"/>
                </a:solidFill>
                <a:latin typeface="Montserrat"/>
                <a:ea typeface="Montserrat"/>
                <a:cs typeface="Montserrat"/>
                <a:sym typeface="Montserrat"/>
              </a:rPr>
              <a:t>Not</a:t>
            </a:r>
            <a:r>
              <a:rPr b="0" i="0" lang="de-DE" sz="6600" u="none" cap="none" strike="noStrike">
                <a:solidFill>
                  <a:srgbClr val="E30713"/>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p:txBody>
      </p:sp>
      <p:pic>
        <p:nvPicPr>
          <p:cNvPr id="173" name="Google Shape;173;p17"/>
          <p:cNvPicPr preferRelativeResize="0"/>
          <p:nvPr/>
        </p:nvPicPr>
        <p:blipFill rotWithShape="1">
          <a:blip r:embed="rId4">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animEffect filter="fade" transition="in">
                                      <p:cBhvr>
                                        <p:cTn dur="1000"/>
                                        <p:tgtEl>
                                          <p:spTgt spid="17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…und </a:t>
            </a:r>
            <a:r>
              <a:rPr b="1" lang="de-DE">
                <a:solidFill>
                  <a:srgbClr val="01652F"/>
                </a:solidFill>
                <a:latin typeface="Montserrat"/>
                <a:ea typeface="Montserrat"/>
                <a:cs typeface="Montserrat"/>
                <a:sym typeface="Montserrat"/>
              </a:rPr>
              <a:t>sammeln</a:t>
            </a:r>
            <a:r>
              <a:rPr lang="de-DE">
                <a:solidFill>
                  <a:srgbClr val="01652F"/>
                </a:solidFill>
                <a:latin typeface="Montserrat"/>
                <a:ea typeface="Montserrat"/>
                <a:cs typeface="Montserrat"/>
                <a:sym typeface="Montserrat"/>
              </a:rPr>
              <a:t>…</a:t>
            </a:r>
            <a:endParaRPr/>
          </a:p>
        </p:txBody>
      </p:sp>
      <p:sp>
        <p:nvSpPr>
          <p:cNvPr id="181" name="Google Shape;181;p18"/>
          <p:cNvSpPr txBox="1"/>
          <p:nvPr>
            <p:ph idx="1" type="body"/>
          </p:nvPr>
        </p:nvSpPr>
        <p:spPr>
          <a:xfrm>
            <a:off x="1097280" y="3150662"/>
            <a:ext cx="10058400" cy="1757005"/>
          </a:xfrm>
          <a:prstGeom prst="rect">
            <a:avLst/>
          </a:prstGeom>
          <a:noFill/>
          <a:ln>
            <a:noFill/>
          </a:ln>
        </p:spPr>
        <p:txBody>
          <a:bodyPr anchorCtr="0" anchor="t" bIns="45700" lIns="0" spcFirstLastPara="1" rIns="0" wrap="square" tIns="45700">
            <a:normAutofit fontScale="77500" lnSpcReduction="20000"/>
          </a:bodyPr>
          <a:lstStyle/>
          <a:p>
            <a:pPr indent="0" lvl="0" marL="0" rtl="0" algn="r">
              <a:lnSpc>
                <a:spcPct val="110000"/>
              </a:lnSpc>
              <a:spcBef>
                <a:spcPts val="0"/>
              </a:spcBef>
              <a:spcAft>
                <a:spcPts val="0"/>
              </a:spcAft>
              <a:buSzPct val="100000"/>
              <a:buNone/>
            </a:pPr>
            <a:r>
              <a:rPr lang="de-DE" sz="4800">
                <a:solidFill>
                  <a:schemeClr val="dk1"/>
                </a:solidFill>
                <a:latin typeface="Montserrat"/>
                <a:ea typeface="Montserrat"/>
                <a:cs typeface="Montserrat"/>
                <a:sym typeface="Montserrat"/>
              </a:rPr>
              <a:t>…seit </a:t>
            </a:r>
            <a:r>
              <a:rPr b="1" lang="de-DE" sz="4800">
                <a:solidFill>
                  <a:srgbClr val="E30713"/>
                </a:solidFill>
                <a:latin typeface="Montserrat"/>
                <a:ea typeface="Montserrat"/>
                <a:cs typeface="Montserrat"/>
                <a:sym typeface="Montserrat"/>
              </a:rPr>
              <a:t>15 Jahren</a:t>
            </a:r>
            <a:r>
              <a:rPr lang="de-DE" sz="4800">
                <a:solidFill>
                  <a:schemeClr val="dk1"/>
                </a:solidFill>
                <a:latin typeface="Montserrat"/>
                <a:ea typeface="Montserrat"/>
                <a:cs typeface="Montserrat"/>
                <a:sym typeface="Montserrat"/>
              </a:rPr>
              <a:t>,</a:t>
            </a:r>
            <a:endParaRPr/>
          </a:p>
          <a:p>
            <a:pPr indent="0" lvl="0" marL="0" rtl="0" algn="r">
              <a:lnSpc>
                <a:spcPct val="110000"/>
              </a:lnSpc>
              <a:spcBef>
                <a:spcPts val="1400"/>
              </a:spcBef>
              <a:spcAft>
                <a:spcPts val="0"/>
              </a:spcAft>
              <a:buSzPct val="100000"/>
              <a:buNone/>
            </a:pPr>
            <a:r>
              <a:rPr lang="de-DE" sz="4800">
                <a:solidFill>
                  <a:schemeClr val="dk1"/>
                </a:solidFill>
                <a:latin typeface="Montserrat"/>
                <a:ea typeface="Montserrat"/>
                <a:cs typeface="Montserrat"/>
                <a:sym typeface="Montserrat"/>
              </a:rPr>
              <a:t>ca. </a:t>
            </a:r>
            <a:r>
              <a:rPr b="1" lang="de-DE" sz="4800">
                <a:solidFill>
                  <a:srgbClr val="E30713"/>
                </a:solidFill>
                <a:latin typeface="Montserrat"/>
                <a:ea typeface="Montserrat"/>
                <a:cs typeface="Montserrat"/>
                <a:sym typeface="Montserrat"/>
              </a:rPr>
              <a:t>15.000 Weihnachtspackerl</a:t>
            </a:r>
            <a:r>
              <a:rPr lang="de-DE" sz="4800">
                <a:solidFill>
                  <a:schemeClr val="dk1"/>
                </a:solidFill>
                <a:latin typeface="Montserrat"/>
                <a:ea typeface="Montserrat"/>
                <a:cs typeface="Montserrat"/>
                <a:sym typeface="Montserrat"/>
              </a:rPr>
              <a:t> pro Jahr…</a:t>
            </a:r>
            <a:endParaRPr/>
          </a:p>
        </p:txBody>
      </p:sp>
      <p:pic>
        <p:nvPicPr>
          <p:cNvPr descr="Ein Bild, das Grafiken, rot, Grafikdesign, Karminrot enthält.&#10;&#10;Automatisch generierte Beschreibung" id="182" name="Google Shape;182;p18"/>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183" name="Google Shape;183;p18"/>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184" name="Google Shape;184;p18"/>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185" name="Google Shape;185;p18"/>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186" name="Google Shape;186;p18"/>
          <p:cNvPicPr preferRelativeResize="0"/>
          <p:nvPr/>
        </p:nvPicPr>
        <p:blipFill rotWithShape="1">
          <a:blip r:embed="rId4">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181">
                                            <p:txEl>
                                              <p:pRg end="0" st="0"/>
                                            </p:txEl>
                                          </p:spTgt>
                                        </p:tgtEl>
                                        <p:attrNameLst>
                                          <p:attrName>style.visibility</p:attrName>
                                        </p:attrNameLst>
                                      </p:cBhvr>
                                      <p:to>
                                        <p:strVal val="visible"/>
                                      </p:to>
                                    </p:set>
                                    <p:animEffect filter="fade" transition="in">
                                      <p:cBhvr>
                                        <p:cTn dur="1000"/>
                                        <p:tgtEl>
                                          <p:spTgt spid="181">
                                            <p:txEl>
                                              <p:pRg end="0" st="0"/>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181">
                                            <p:txEl>
                                              <p:pRg end="1" st="1"/>
                                            </p:txEl>
                                          </p:spTgt>
                                        </p:tgtEl>
                                        <p:attrNameLst>
                                          <p:attrName>style.visibility</p:attrName>
                                        </p:attrNameLst>
                                      </p:cBhvr>
                                      <p:to>
                                        <p:strVal val="visible"/>
                                      </p:to>
                                    </p:set>
                                    <p:animEffect filter="fade" transition="in">
                                      <p:cBhvr>
                                        <p:cTn dur="1000"/>
                                        <p:tgtEl>
                                          <p:spTgt spid="18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…und </a:t>
            </a:r>
            <a:r>
              <a:rPr b="1" lang="de-DE">
                <a:solidFill>
                  <a:srgbClr val="01652F"/>
                </a:solidFill>
                <a:latin typeface="Montserrat"/>
                <a:ea typeface="Montserrat"/>
                <a:cs typeface="Montserrat"/>
                <a:sym typeface="Montserrat"/>
              </a:rPr>
              <a:t>sammeln</a:t>
            </a:r>
            <a:r>
              <a:rPr lang="de-DE">
                <a:solidFill>
                  <a:srgbClr val="01652F"/>
                </a:solidFill>
                <a:latin typeface="Montserrat"/>
                <a:ea typeface="Montserrat"/>
                <a:cs typeface="Montserrat"/>
                <a:sym typeface="Montserrat"/>
              </a:rPr>
              <a:t>…</a:t>
            </a:r>
            <a:endParaRPr/>
          </a:p>
        </p:txBody>
      </p:sp>
      <p:sp>
        <p:nvSpPr>
          <p:cNvPr id="194" name="Google Shape;194;p19"/>
          <p:cNvSpPr txBox="1"/>
          <p:nvPr>
            <p:ph idx="1" type="body"/>
          </p:nvPr>
        </p:nvSpPr>
        <p:spPr>
          <a:xfrm>
            <a:off x="1097280" y="3150662"/>
            <a:ext cx="10058400" cy="1757005"/>
          </a:xfrm>
          <a:prstGeom prst="rect">
            <a:avLst/>
          </a:prstGeom>
          <a:noFill/>
          <a:ln>
            <a:noFill/>
          </a:ln>
        </p:spPr>
        <p:txBody>
          <a:bodyPr anchorCtr="0" anchor="t" bIns="45700" lIns="0" spcFirstLastPara="1" rIns="0" wrap="square" tIns="45700">
            <a:normAutofit/>
          </a:bodyPr>
          <a:lstStyle/>
          <a:p>
            <a:pPr indent="0" lvl="0" marL="0" rtl="0" algn="r">
              <a:lnSpc>
                <a:spcPct val="110000"/>
              </a:lnSpc>
              <a:spcBef>
                <a:spcPts val="0"/>
              </a:spcBef>
              <a:spcAft>
                <a:spcPts val="0"/>
              </a:spcAft>
              <a:buSzPts val="4800"/>
              <a:buNone/>
            </a:pPr>
            <a:r>
              <a:rPr lang="de-DE" sz="4800">
                <a:solidFill>
                  <a:srgbClr val="E30713"/>
                </a:solidFill>
                <a:latin typeface="Montserrat"/>
                <a:ea typeface="Montserrat"/>
                <a:cs typeface="Montserrat"/>
                <a:sym typeface="Montserrat"/>
              </a:rPr>
              <a:t>…für </a:t>
            </a:r>
            <a:r>
              <a:rPr b="1" lang="de-DE" sz="4800">
                <a:solidFill>
                  <a:srgbClr val="E30713"/>
                </a:solidFill>
                <a:latin typeface="Montserrat"/>
                <a:ea typeface="Montserrat"/>
                <a:cs typeface="Montserrat"/>
                <a:sym typeface="Montserrat"/>
              </a:rPr>
              <a:t>Kinder</a:t>
            </a:r>
            <a:r>
              <a:rPr lang="de-DE" sz="4800">
                <a:solidFill>
                  <a:srgbClr val="E30713"/>
                </a:solidFill>
                <a:latin typeface="Montserrat"/>
                <a:ea typeface="Montserrat"/>
                <a:cs typeface="Montserrat"/>
                <a:sym typeface="Montserrat"/>
              </a:rPr>
              <a:t>, an die zu Weihnachten </a:t>
            </a:r>
            <a:r>
              <a:rPr b="1" lang="de-DE" sz="4800">
                <a:solidFill>
                  <a:srgbClr val="E30713"/>
                </a:solidFill>
                <a:latin typeface="Montserrat"/>
                <a:ea typeface="Montserrat"/>
                <a:cs typeface="Montserrat"/>
                <a:sym typeface="Montserrat"/>
              </a:rPr>
              <a:t>keiner denkt</a:t>
            </a:r>
            <a:r>
              <a:rPr lang="de-DE" sz="4800">
                <a:solidFill>
                  <a:srgbClr val="E30713"/>
                </a:solidFill>
                <a:latin typeface="Montserrat"/>
                <a:ea typeface="Montserrat"/>
                <a:cs typeface="Montserrat"/>
                <a:sym typeface="Montserrat"/>
              </a:rPr>
              <a:t>!</a:t>
            </a:r>
            <a:endParaRPr/>
          </a:p>
        </p:txBody>
      </p:sp>
      <p:pic>
        <p:nvPicPr>
          <p:cNvPr descr="Ein Bild, das Grafiken, rot, Grafikdesign, Karminrot enthält.&#10;&#10;Automatisch generierte Beschreibung" id="195" name="Google Shape;195;p19"/>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196" name="Google Shape;196;p19"/>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197" name="Google Shape;197;p19"/>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198" name="Google Shape;198;p19"/>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id="199" name="Google Shape;199;p19"/>
          <p:cNvPicPr preferRelativeResize="0"/>
          <p:nvPr/>
        </p:nvPicPr>
        <p:blipFill rotWithShape="1">
          <a:blip r:embed="rId4">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Effect filter="fade" transition="in">
                                      <p:cBhvr>
                                        <p:cTn dur="1000"/>
                                        <p:tgtEl>
                                          <p:spTgt spid="19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0"/>
          <p:cNvSpPr/>
          <p:nvPr/>
        </p:nvSpPr>
        <p:spPr>
          <a:xfrm>
            <a:off x="0" y="4578350"/>
            <a:ext cx="12192000" cy="2279651"/>
          </a:xfrm>
          <a:prstGeom prst="rect">
            <a:avLst/>
          </a:prstGeom>
          <a:solidFill>
            <a:srgbClr val="01652F"/>
          </a:solidFill>
          <a:ln cap="flat" cmpd="sng" w="15875">
            <a:solidFill>
              <a:srgbClr val="41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Ein Bild, das Cartoon, Plastik, Spielzeug, Im Haus enthält.&#10;&#10;Automatisch generierte Beschreibung" id="207" name="Google Shape;207;p20"/>
          <p:cNvPicPr preferRelativeResize="0"/>
          <p:nvPr/>
        </p:nvPicPr>
        <p:blipFill rotWithShape="1">
          <a:blip r:embed="rId3">
            <a:alphaModFix/>
          </a:blip>
          <a:srcRect b="0" l="0" r="0" t="0"/>
          <a:stretch/>
        </p:blipFill>
        <p:spPr>
          <a:xfrm>
            <a:off x="2931536" y="170646"/>
            <a:ext cx="6328928" cy="4218011"/>
          </a:xfrm>
          <a:prstGeom prst="rect">
            <a:avLst/>
          </a:prstGeom>
          <a:noFill/>
          <a:ln>
            <a:noFill/>
          </a:ln>
        </p:spPr>
      </p:pic>
      <p:sp>
        <p:nvSpPr>
          <p:cNvPr id="208" name="Google Shape;208;p20"/>
          <p:cNvSpPr/>
          <p:nvPr/>
        </p:nvSpPr>
        <p:spPr>
          <a:xfrm>
            <a:off x="-1" y="4578348"/>
            <a:ext cx="12191999" cy="2279651"/>
          </a:xfrm>
          <a:prstGeom prst="rect">
            <a:avLst/>
          </a:prstGeom>
          <a:solidFill>
            <a:srgbClr val="262626">
              <a:alpha val="2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09" name="Google Shape;209;p20"/>
          <p:cNvSpPr txBox="1"/>
          <p:nvPr>
            <p:ph type="title"/>
          </p:nvPr>
        </p:nvSpPr>
        <p:spPr>
          <a:xfrm>
            <a:off x="0" y="3576577"/>
            <a:ext cx="12192000" cy="3636690"/>
          </a:xfrm>
          <a:prstGeom prst="rect">
            <a:avLst/>
          </a:prstGeom>
          <a:gradFill>
            <a:gsLst>
              <a:gs pos="0">
                <a:srgbClr val="0C0C0C">
                  <a:alpha val="0"/>
                </a:srgbClr>
              </a:gs>
              <a:gs pos="83000">
                <a:srgbClr val="0C0C0C">
                  <a:alpha val="45882"/>
                </a:srgbClr>
              </a:gs>
              <a:gs pos="100000">
                <a:srgbClr val="0C0C0C">
                  <a:alpha val="32941"/>
                </a:srgbClr>
              </a:gs>
            </a:gsLst>
            <a:lin ang="5400000" scaled="0"/>
          </a:gradFill>
          <a:ln>
            <a:noFill/>
          </a:ln>
        </p:spPr>
        <p:txBody>
          <a:bodyPr anchorCtr="0" anchor="b" bIns="0" lIns="91425" spcFirstLastPara="1" rIns="91425" wrap="square" tIns="0">
            <a:noAutofit/>
          </a:bodyPr>
          <a:lstStyle/>
          <a:p>
            <a:pPr indent="0" lvl="0" marL="0" rtl="0" algn="ctr">
              <a:lnSpc>
                <a:spcPct val="90000"/>
              </a:lnSpc>
              <a:spcBef>
                <a:spcPts val="0"/>
              </a:spcBef>
              <a:spcAft>
                <a:spcPts val="0"/>
              </a:spcAft>
              <a:buClr>
                <a:schemeClr val="lt1"/>
              </a:buClr>
              <a:buSzPts val="7200"/>
              <a:buFont typeface="Montserrat"/>
              <a:buNone/>
            </a:pPr>
            <a:r>
              <a:rPr b="1" lang="de-DE" sz="7200">
                <a:solidFill>
                  <a:schemeClr val="lt1"/>
                </a:solidFill>
                <a:latin typeface="Montserrat"/>
                <a:ea typeface="Montserrat"/>
                <a:cs typeface="Montserrat"/>
                <a:sym typeface="Montserrat"/>
              </a:rPr>
              <a:t>W</a:t>
            </a:r>
            <a:r>
              <a:rPr b="1" lang="de-DE" sz="6600">
                <a:solidFill>
                  <a:schemeClr val="lt1"/>
                </a:solidFill>
                <a:latin typeface="Montserrat"/>
                <a:ea typeface="Montserrat"/>
                <a:cs typeface="Montserrat"/>
                <a:sym typeface="Montserrat"/>
              </a:rPr>
              <a:t>ie</a:t>
            </a:r>
            <a:r>
              <a:rPr lang="de-DE" sz="6600">
                <a:solidFill>
                  <a:schemeClr val="lt1"/>
                </a:solidFill>
                <a:latin typeface="Montserrat"/>
                <a:ea typeface="Montserrat"/>
                <a:cs typeface="Montserrat"/>
                <a:sym typeface="Montserrat"/>
              </a:rPr>
              <a:t> kann ich helfen?</a:t>
            </a:r>
            <a:br>
              <a:rPr b="1" lang="de-DE" sz="2000">
                <a:solidFill>
                  <a:schemeClr val="lt1"/>
                </a:solidFill>
                <a:latin typeface="Montserrat"/>
                <a:ea typeface="Montserrat"/>
                <a:cs typeface="Montserrat"/>
                <a:sym typeface="Montserrat"/>
              </a:rPr>
            </a:br>
            <a:endParaRPr b="1" sz="7200">
              <a:solidFill>
                <a:schemeClr val="lt1"/>
              </a:solidFill>
              <a:latin typeface="Montserrat"/>
              <a:ea typeface="Montserrat"/>
              <a:cs typeface="Montserrat"/>
              <a:sym typeface="Montserrat"/>
            </a:endParaRPr>
          </a:p>
        </p:txBody>
      </p:sp>
      <p:pic>
        <p:nvPicPr>
          <p:cNvPr descr="Ein Bild, das Grafiken, rot, Grafikdesign, Karminrot enthält.&#10;&#10;Automatisch generierte Beschreibung" id="210" name="Google Shape;210;p20"/>
          <p:cNvPicPr preferRelativeResize="0"/>
          <p:nvPr/>
        </p:nvPicPr>
        <p:blipFill rotWithShape="1">
          <a:blip r:embed="rId4">
            <a:alphaModFix/>
          </a:blip>
          <a:srcRect b="0" l="0" r="0" t="0"/>
          <a:stretch/>
        </p:blipFill>
        <p:spPr>
          <a:xfrm>
            <a:off x="228706" y="129821"/>
            <a:ext cx="1363236" cy="670926"/>
          </a:xfrm>
          <a:prstGeom prst="rect">
            <a:avLst/>
          </a:prstGeom>
          <a:noFill/>
          <a:ln>
            <a:noFill/>
          </a:ln>
        </p:spPr>
      </p:pic>
      <p:pic>
        <p:nvPicPr>
          <p:cNvPr id="211" name="Google Shape;211;p20"/>
          <p:cNvPicPr preferRelativeResize="0"/>
          <p:nvPr/>
        </p:nvPicPr>
        <p:blipFill rotWithShape="1">
          <a:blip r:embed="rId5">
            <a:alphaModFix/>
          </a:blip>
          <a:srcRect b="0" l="0" r="0" t="0"/>
          <a:stretch/>
        </p:blipFill>
        <p:spPr>
          <a:xfrm>
            <a:off x="10253470" y="129821"/>
            <a:ext cx="1682499" cy="8839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1652F"/>
              </a:buClr>
              <a:buSzPts val="4700"/>
              <a:buFont typeface="Montserrat"/>
              <a:buNone/>
            </a:pPr>
            <a:r>
              <a:rPr lang="de-DE">
                <a:solidFill>
                  <a:srgbClr val="01652F"/>
                </a:solidFill>
                <a:latin typeface="Montserrat"/>
                <a:ea typeface="Montserrat"/>
                <a:cs typeface="Montserrat"/>
                <a:sym typeface="Montserrat"/>
              </a:rPr>
              <a:t>Der </a:t>
            </a:r>
            <a:r>
              <a:rPr b="1" lang="de-DE">
                <a:solidFill>
                  <a:srgbClr val="01652F"/>
                </a:solidFill>
                <a:latin typeface="Montserrat"/>
                <a:ea typeface="Montserrat"/>
                <a:cs typeface="Montserrat"/>
                <a:sym typeface="Montserrat"/>
              </a:rPr>
              <a:t>Grundgedanke</a:t>
            </a:r>
            <a:endParaRPr/>
          </a:p>
        </p:txBody>
      </p:sp>
      <p:sp>
        <p:nvSpPr>
          <p:cNvPr id="219" name="Google Shape;219;p21"/>
          <p:cNvSpPr txBox="1"/>
          <p:nvPr>
            <p:ph idx="1" type="body"/>
          </p:nvPr>
        </p:nvSpPr>
        <p:spPr>
          <a:xfrm>
            <a:off x="6433719" y="2546289"/>
            <a:ext cx="3090440" cy="2920762"/>
          </a:xfrm>
          <a:prstGeom prst="rect">
            <a:avLst/>
          </a:prstGeom>
          <a:noFill/>
          <a:ln>
            <a:noFill/>
          </a:ln>
        </p:spPr>
        <p:txBody>
          <a:bodyPr anchorCtr="0" anchor="t" bIns="45700" lIns="0" spcFirstLastPara="1" rIns="0" wrap="square" tIns="45700">
            <a:normAutofit/>
          </a:bodyPr>
          <a:lstStyle/>
          <a:p>
            <a:pPr indent="0" lvl="0" marL="0" rtl="0" algn="ctr">
              <a:lnSpc>
                <a:spcPct val="110000"/>
              </a:lnSpc>
              <a:spcBef>
                <a:spcPts val="0"/>
              </a:spcBef>
              <a:spcAft>
                <a:spcPts val="0"/>
              </a:spcAft>
              <a:buSzPts val="4800"/>
              <a:buNone/>
            </a:pPr>
            <a:r>
              <a:rPr lang="de-DE" sz="4800">
                <a:solidFill>
                  <a:srgbClr val="E30713"/>
                </a:solidFill>
                <a:latin typeface="Montserrat"/>
                <a:ea typeface="Montserrat"/>
                <a:cs typeface="Montserrat"/>
                <a:sym typeface="Montserrat"/>
              </a:rPr>
              <a:t>Kinder</a:t>
            </a:r>
            <a:endParaRPr/>
          </a:p>
          <a:p>
            <a:pPr indent="0" lvl="0" marL="0" rtl="0" algn="ctr">
              <a:lnSpc>
                <a:spcPct val="110000"/>
              </a:lnSpc>
              <a:spcBef>
                <a:spcPts val="1400"/>
              </a:spcBef>
              <a:spcAft>
                <a:spcPts val="0"/>
              </a:spcAft>
              <a:buSzPts val="4800"/>
              <a:buNone/>
            </a:pPr>
            <a:r>
              <a:rPr b="1" lang="de-DE" sz="4800">
                <a:solidFill>
                  <a:srgbClr val="E30713"/>
                </a:solidFill>
                <a:latin typeface="Montserrat"/>
                <a:ea typeface="Montserrat"/>
                <a:cs typeface="Montserrat"/>
                <a:sym typeface="Montserrat"/>
              </a:rPr>
              <a:t>helfen</a:t>
            </a:r>
            <a:endParaRPr/>
          </a:p>
          <a:p>
            <a:pPr indent="0" lvl="0" marL="0" rtl="0" algn="ctr">
              <a:lnSpc>
                <a:spcPct val="110000"/>
              </a:lnSpc>
              <a:spcBef>
                <a:spcPts val="1400"/>
              </a:spcBef>
              <a:spcAft>
                <a:spcPts val="0"/>
              </a:spcAft>
              <a:buSzPts val="4800"/>
              <a:buNone/>
            </a:pPr>
            <a:r>
              <a:rPr lang="de-DE" sz="4800">
                <a:solidFill>
                  <a:srgbClr val="E30713"/>
                </a:solidFill>
                <a:latin typeface="Montserrat"/>
                <a:ea typeface="Montserrat"/>
                <a:cs typeface="Montserrat"/>
                <a:sym typeface="Montserrat"/>
              </a:rPr>
              <a:t>Kindern!</a:t>
            </a:r>
            <a:endParaRPr/>
          </a:p>
        </p:txBody>
      </p:sp>
      <p:pic>
        <p:nvPicPr>
          <p:cNvPr descr="Ein Bild, das Grafiken, rot, Grafikdesign, Karminrot enthält.&#10;&#10;Automatisch generierte Beschreibung" id="220" name="Google Shape;220;p21"/>
          <p:cNvPicPr preferRelativeResize="0"/>
          <p:nvPr/>
        </p:nvPicPr>
        <p:blipFill rotWithShape="1">
          <a:blip r:embed="rId3">
            <a:alphaModFix/>
          </a:blip>
          <a:srcRect b="0" l="0" r="0" t="0"/>
          <a:stretch/>
        </p:blipFill>
        <p:spPr>
          <a:xfrm>
            <a:off x="228706" y="129821"/>
            <a:ext cx="1363236" cy="670926"/>
          </a:xfrm>
          <a:prstGeom prst="rect">
            <a:avLst/>
          </a:prstGeom>
          <a:noFill/>
          <a:ln>
            <a:noFill/>
          </a:ln>
        </p:spPr>
      </p:pic>
      <p:sp>
        <p:nvSpPr>
          <p:cNvPr id="221" name="Google Shape;221;p21"/>
          <p:cNvSpPr/>
          <p:nvPr/>
        </p:nvSpPr>
        <p:spPr>
          <a:xfrm>
            <a:off x="0" y="6311797"/>
            <a:ext cx="12192000" cy="546204"/>
          </a:xfrm>
          <a:prstGeom prst="rect">
            <a:avLst/>
          </a:prstGeom>
          <a:solidFill>
            <a:srgbClr val="0165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22" name="Google Shape;222;p21"/>
          <p:cNvSpPr txBox="1"/>
          <p:nvPr>
            <p:ph idx="10" type="dt"/>
          </p:nvPr>
        </p:nvSpPr>
        <p:spPr>
          <a:xfrm>
            <a:off x="9152051" y="6433995"/>
            <a:ext cx="258485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b="1" lang="de-DE" sz="900">
                <a:solidFill>
                  <a:schemeClr val="lt1"/>
                </a:solidFill>
                <a:latin typeface="Montserrat"/>
                <a:ea typeface="Montserrat"/>
                <a:cs typeface="Montserrat"/>
                <a:sym typeface="Montserrat"/>
              </a:rPr>
              <a:t>Zaubert mit uns lachende Kinderaugen!</a:t>
            </a:r>
            <a:endParaRPr b="1" sz="900">
              <a:solidFill>
                <a:schemeClr val="lt1"/>
              </a:solidFill>
              <a:latin typeface="Montserrat"/>
              <a:ea typeface="Montserrat"/>
              <a:cs typeface="Montserrat"/>
              <a:sym typeface="Montserrat"/>
            </a:endParaRPr>
          </a:p>
        </p:txBody>
      </p:sp>
      <p:sp>
        <p:nvSpPr>
          <p:cNvPr id="223" name="Google Shape;223;p21"/>
          <p:cNvSpPr txBox="1"/>
          <p:nvPr/>
        </p:nvSpPr>
        <p:spPr>
          <a:xfrm>
            <a:off x="228706" y="6433995"/>
            <a:ext cx="258485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1" i="0" lang="de-DE" sz="900" u="none" cap="none" strike="noStrike">
                <a:solidFill>
                  <a:schemeClr val="lt1"/>
                </a:solidFill>
                <a:latin typeface="Montserrat"/>
                <a:ea typeface="Montserrat"/>
                <a:cs typeface="Montserrat"/>
                <a:sym typeface="Montserrat"/>
              </a:rPr>
              <a:t>www.weihnachtspackerlaktion.at</a:t>
            </a:r>
            <a:endParaRPr b="1" i="0" sz="900" u="none" cap="none" strike="noStrike">
              <a:solidFill>
                <a:schemeClr val="lt1"/>
              </a:solidFill>
              <a:latin typeface="Montserrat"/>
              <a:ea typeface="Montserrat"/>
              <a:cs typeface="Montserrat"/>
              <a:sym typeface="Montserrat"/>
            </a:endParaRPr>
          </a:p>
        </p:txBody>
      </p:sp>
      <p:pic>
        <p:nvPicPr>
          <p:cNvPr descr="Ein Bild, das Kleidung, Person, Kleinkind, Mädchen enthält.&#10;&#10;Automatisch generierte Beschreibung" id="224" name="Google Shape;224;p21"/>
          <p:cNvPicPr preferRelativeResize="0"/>
          <p:nvPr/>
        </p:nvPicPr>
        <p:blipFill rotWithShape="1">
          <a:blip r:embed="rId4">
            <a:alphaModFix/>
          </a:blip>
          <a:srcRect b="0" l="0" r="0" t="0"/>
          <a:stretch/>
        </p:blipFill>
        <p:spPr>
          <a:xfrm>
            <a:off x="2906153" y="2308414"/>
            <a:ext cx="3031652" cy="3396512"/>
          </a:xfrm>
          <a:prstGeom prst="rect">
            <a:avLst/>
          </a:prstGeom>
          <a:noFill/>
          <a:ln cap="flat" cmpd="sng" w="19050">
            <a:solidFill>
              <a:srgbClr val="01652F"/>
            </a:solidFill>
            <a:prstDash val="solid"/>
            <a:round/>
            <a:headEnd len="sm" w="sm" type="none"/>
            <a:tailEnd len="sm" w="sm" type="none"/>
          </a:ln>
        </p:spPr>
      </p:pic>
      <p:pic>
        <p:nvPicPr>
          <p:cNvPr id="225" name="Google Shape;225;p21"/>
          <p:cNvPicPr preferRelativeResize="0"/>
          <p:nvPr/>
        </p:nvPicPr>
        <p:blipFill rotWithShape="1">
          <a:blip r:embed="rId5">
            <a:alphaModFix/>
          </a:blip>
          <a:srcRect b="0" l="0" r="0" t="0"/>
          <a:stretch/>
        </p:blipFill>
        <p:spPr>
          <a:xfrm>
            <a:off x="10253470" y="129821"/>
            <a:ext cx="1682499" cy="883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19">
                                            <p:txEl>
                                              <p:pRg end="0" st="0"/>
                                            </p:txEl>
                                          </p:spTgt>
                                        </p:tgtEl>
                                        <p:attrNameLst>
                                          <p:attrName>style.visibility</p:attrName>
                                        </p:attrNameLst>
                                      </p:cBhvr>
                                      <p:to>
                                        <p:strVal val="visible"/>
                                      </p:to>
                                    </p:set>
                                    <p:animEffect filter="fade" transition="in">
                                      <p:cBhvr>
                                        <p:cTn dur="500"/>
                                        <p:tgtEl>
                                          <p:spTgt spid="219">
                                            <p:txEl>
                                              <p:pRg end="0" st="0"/>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219">
                                            <p:txEl>
                                              <p:pRg end="1" st="1"/>
                                            </p:txEl>
                                          </p:spTgt>
                                        </p:tgtEl>
                                        <p:attrNameLst>
                                          <p:attrName>style.visibility</p:attrName>
                                        </p:attrNameLst>
                                      </p:cBhvr>
                                      <p:to>
                                        <p:strVal val="visible"/>
                                      </p:to>
                                    </p:set>
                                    <p:animEffect filter="fade" transition="in">
                                      <p:cBhvr>
                                        <p:cTn dur="500"/>
                                        <p:tgtEl>
                                          <p:spTgt spid="219">
                                            <p:txEl>
                                              <p:pRg end="1" st="1"/>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219">
                                            <p:txEl>
                                              <p:pRg end="2" st="2"/>
                                            </p:txEl>
                                          </p:spTgt>
                                        </p:tgtEl>
                                        <p:attrNameLst>
                                          <p:attrName>style.visibility</p:attrName>
                                        </p:attrNameLst>
                                      </p:cBhvr>
                                      <p:to>
                                        <p:strVal val="visible"/>
                                      </p:to>
                                    </p:set>
                                    <p:animEffect filter="fade" transition="in">
                                      <p:cBhvr>
                                        <p:cTn dur="500"/>
                                        <p:tgtEl>
                                          <p:spTgt spid="219">
                                            <p:txEl>
                                              <p:pRg end="2" st="2"/>
                                            </p:txEl>
                                          </p:spTgt>
                                        </p:tgtEl>
                                      </p:cBhvr>
                                    </p:animEffect>
                                  </p:childTnLst>
                                </p:cTn>
                              </p:par>
                              <p:par>
                                <p:cTn fill="hold" nodeType="withEffect" presetClass="entr" presetID="10" presetSubtype="0">
                                  <p:stCondLst>
                                    <p:cond delay="25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